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78" r:id="rId7"/>
    <p:sldId id="282" r:id="rId8"/>
    <p:sldId id="261" r:id="rId9"/>
    <p:sldId id="295" r:id="rId10"/>
    <p:sldId id="260" r:id="rId11"/>
    <p:sldId id="283" r:id="rId12"/>
    <p:sldId id="279" r:id="rId13"/>
    <p:sldId id="284" r:id="rId14"/>
    <p:sldId id="307" r:id="rId15"/>
    <p:sldId id="308" r:id="rId16"/>
    <p:sldId id="298" r:id="rId17"/>
    <p:sldId id="285" r:id="rId18"/>
    <p:sldId id="309" r:id="rId19"/>
    <p:sldId id="280" r:id="rId20"/>
    <p:sldId id="258" r:id="rId21"/>
    <p:sldId id="267" r:id="rId22"/>
    <p:sldId id="268" r:id="rId23"/>
    <p:sldId id="271" r:id="rId24"/>
    <p:sldId id="272" r:id="rId25"/>
    <p:sldId id="273" r:id="rId26"/>
    <p:sldId id="270" r:id="rId27"/>
    <p:sldId id="274" r:id="rId28"/>
    <p:sldId id="277" r:id="rId29"/>
    <p:sldId id="275" r:id="rId30"/>
    <p:sldId id="276" r:id="rId31"/>
    <p:sldId id="262" r:id="rId32"/>
    <p:sldId id="310" r:id="rId33"/>
    <p:sldId id="264" r:id="rId34"/>
    <p:sldId id="265" r:id="rId35"/>
    <p:sldId id="312" r:id="rId36"/>
    <p:sldId id="286" r:id="rId37"/>
    <p:sldId id="287" r:id="rId38"/>
    <p:sldId id="288" r:id="rId39"/>
    <p:sldId id="289" r:id="rId40"/>
    <p:sldId id="290" r:id="rId41"/>
    <p:sldId id="311" r:id="rId42"/>
    <p:sldId id="259" r:id="rId43"/>
    <p:sldId id="291" r:id="rId44"/>
    <p:sldId id="292" r:id="rId45"/>
    <p:sldId id="293" r:id="rId46"/>
    <p:sldId id="294" r:id="rId47"/>
    <p:sldId id="297" r:id="rId48"/>
    <p:sldId id="296" r:id="rId49"/>
    <p:sldId id="299" r:id="rId50"/>
    <p:sldId id="300" r:id="rId51"/>
    <p:sldId id="301" r:id="rId52"/>
    <p:sldId id="306" r:id="rId53"/>
    <p:sldId id="302" r:id="rId54"/>
    <p:sldId id="303" r:id="rId55"/>
    <p:sldId id="304" r:id="rId56"/>
    <p:sldId id="30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F5A3A1-8824-4D60-88F3-F88DAE998561}" v="3377" dt="2023-05-19T19:56:15.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ler Radtke" userId="924e3d05-cdc3-4699-b9cc-c7b66873e22c" providerId="ADAL" clId="{7EF5A3A1-8824-4D60-88F3-F88DAE998561}"/>
    <pc:docChg chg="undo custSel addSld delSld modSld sldOrd">
      <pc:chgData name="Tyler Radtke" userId="924e3d05-cdc3-4699-b9cc-c7b66873e22c" providerId="ADAL" clId="{7EF5A3A1-8824-4D60-88F3-F88DAE998561}" dt="2023-05-19T19:58:24.364" v="4264" actId="20577"/>
      <pc:docMkLst>
        <pc:docMk/>
      </pc:docMkLst>
      <pc:sldChg chg="modSp mod">
        <pc:chgData name="Tyler Radtke" userId="924e3d05-cdc3-4699-b9cc-c7b66873e22c" providerId="ADAL" clId="{7EF5A3A1-8824-4D60-88F3-F88DAE998561}" dt="2023-05-15T17:42:13.247" v="72" actId="21"/>
        <pc:sldMkLst>
          <pc:docMk/>
          <pc:sldMk cId="3560283496" sldId="257"/>
        </pc:sldMkLst>
        <pc:spChg chg="mod">
          <ac:chgData name="Tyler Radtke" userId="924e3d05-cdc3-4699-b9cc-c7b66873e22c" providerId="ADAL" clId="{7EF5A3A1-8824-4D60-88F3-F88DAE998561}" dt="2023-05-15T17:42:13.247" v="72" actId="21"/>
          <ac:spMkLst>
            <pc:docMk/>
            <pc:sldMk cId="3560283496" sldId="257"/>
            <ac:spMk id="3" creationId="{C053E828-A4A1-9F31-4BA1-2F4FCA7205A4}"/>
          </ac:spMkLst>
        </pc:spChg>
      </pc:sldChg>
      <pc:sldChg chg="addSp delSp modSp mod ord">
        <pc:chgData name="Tyler Radtke" userId="924e3d05-cdc3-4699-b9cc-c7b66873e22c" providerId="ADAL" clId="{7EF5A3A1-8824-4D60-88F3-F88DAE998561}" dt="2023-05-16T20:31:06.024" v="3717" actId="1076"/>
        <pc:sldMkLst>
          <pc:docMk/>
          <pc:sldMk cId="1337003790" sldId="259"/>
        </pc:sldMkLst>
        <pc:spChg chg="mod">
          <ac:chgData name="Tyler Radtke" userId="924e3d05-cdc3-4699-b9cc-c7b66873e22c" providerId="ADAL" clId="{7EF5A3A1-8824-4D60-88F3-F88DAE998561}" dt="2023-05-16T20:29:52.726" v="3709"/>
          <ac:spMkLst>
            <pc:docMk/>
            <pc:sldMk cId="1337003790" sldId="259"/>
            <ac:spMk id="2" creationId="{D8045961-6B63-D822-F625-67B9AA672D0A}"/>
          </ac:spMkLst>
        </pc:spChg>
        <pc:spChg chg="mod">
          <ac:chgData name="Tyler Radtke" userId="924e3d05-cdc3-4699-b9cc-c7b66873e22c" providerId="ADAL" clId="{7EF5A3A1-8824-4D60-88F3-F88DAE998561}" dt="2023-05-15T17:51:52.365" v="206" actId="313"/>
          <ac:spMkLst>
            <pc:docMk/>
            <pc:sldMk cId="1337003790" sldId="259"/>
            <ac:spMk id="3" creationId="{355D7DB4-D8CD-628E-7F7A-6AE9E4A56375}"/>
          </ac:spMkLst>
        </pc:spChg>
        <pc:spChg chg="add mod">
          <ac:chgData name="Tyler Radtke" userId="924e3d05-cdc3-4699-b9cc-c7b66873e22c" providerId="ADAL" clId="{7EF5A3A1-8824-4D60-88F3-F88DAE998561}" dt="2023-05-16T20:31:06.024" v="3717" actId="1076"/>
          <ac:spMkLst>
            <pc:docMk/>
            <pc:sldMk cId="1337003790" sldId="259"/>
            <ac:spMk id="5" creationId="{1EDE4976-3D33-A9C6-2E73-48CADF8134DD}"/>
          </ac:spMkLst>
        </pc:spChg>
        <pc:picChg chg="del mod">
          <ac:chgData name="Tyler Radtke" userId="924e3d05-cdc3-4699-b9cc-c7b66873e22c" providerId="ADAL" clId="{7EF5A3A1-8824-4D60-88F3-F88DAE998561}" dt="2023-05-16T20:30:54.364" v="3713" actId="478"/>
          <ac:picMkLst>
            <pc:docMk/>
            <pc:sldMk cId="1337003790" sldId="259"/>
            <ac:picMk id="4" creationId="{8E75124F-5AAF-3B27-31B2-646BC2B32C9C}"/>
          </ac:picMkLst>
        </pc:picChg>
        <pc:picChg chg="mod">
          <ac:chgData name="Tyler Radtke" userId="924e3d05-cdc3-4699-b9cc-c7b66873e22c" providerId="ADAL" clId="{7EF5A3A1-8824-4D60-88F3-F88DAE998561}" dt="2023-05-16T20:30:56.658" v="3714" actId="1076"/>
          <ac:picMkLst>
            <pc:docMk/>
            <pc:sldMk cId="1337003790" sldId="259"/>
            <ac:picMk id="3074" creationId="{5B0CB8A1-AA9C-990D-2464-E042E3A18492}"/>
          </ac:picMkLst>
        </pc:picChg>
      </pc:sldChg>
      <pc:sldChg chg="modSp mod">
        <pc:chgData name="Tyler Radtke" userId="924e3d05-cdc3-4699-b9cc-c7b66873e22c" providerId="ADAL" clId="{7EF5A3A1-8824-4D60-88F3-F88DAE998561}" dt="2023-05-15T17:42:26.981" v="91" actId="15"/>
        <pc:sldMkLst>
          <pc:docMk/>
          <pc:sldMk cId="1661184789" sldId="260"/>
        </pc:sldMkLst>
        <pc:spChg chg="mod">
          <ac:chgData name="Tyler Radtke" userId="924e3d05-cdc3-4699-b9cc-c7b66873e22c" providerId="ADAL" clId="{7EF5A3A1-8824-4D60-88F3-F88DAE998561}" dt="2023-05-15T17:42:26.981" v="91" actId="15"/>
          <ac:spMkLst>
            <pc:docMk/>
            <pc:sldMk cId="1661184789" sldId="260"/>
            <ac:spMk id="3" creationId="{DF714A24-04B0-76D7-4563-5197EE91BE6A}"/>
          </ac:spMkLst>
        </pc:spChg>
      </pc:sldChg>
      <pc:sldChg chg="modSp mod">
        <pc:chgData name="Tyler Radtke" userId="924e3d05-cdc3-4699-b9cc-c7b66873e22c" providerId="ADAL" clId="{7EF5A3A1-8824-4D60-88F3-F88DAE998561}" dt="2023-05-16T13:43:35.324" v="3379" actId="313"/>
        <pc:sldMkLst>
          <pc:docMk/>
          <pc:sldMk cId="1022721516" sldId="261"/>
        </pc:sldMkLst>
        <pc:spChg chg="mod">
          <ac:chgData name="Tyler Radtke" userId="924e3d05-cdc3-4699-b9cc-c7b66873e22c" providerId="ADAL" clId="{7EF5A3A1-8824-4D60-88F3-F88DAE998561}" dt="2023-05-16T13:43:35.324" v="3379" actId="313"/>
          <ac:spMkLst>
            <pc:docMk/>
            <pc:sldMk cId="1022721516" sldId="261"/>
            <ac:spMk id="3" creationId="{20B59DDD-8044-DCD6-BDA2-90C0161E3202}"/>
          </ac:spMkLst>
        </pc:spChg>
        <pc:picChg chg="mod">
          <ac:chgData name="Tyler Radtke" userId="924e3d05-cdc3-4699-b9cc-c7b66873e22c" providerId="ADAL" clId="{7EF5A3A1-8824-4D60-88F3-F88DAE998561}" dt="2023-05-16T13:43:31.167" v="3377" actId="1076"/>
          <ac:picMkLst>
            <pc:docMk/>
            <pc:sldMk cId="1022721516" sldId="261"/>
            <ac:picMk id="5" creationId="{296878F7-F658-0231-0F0E-AC45A07756F6}"/>
          </ac:picMkLst>
        </pc:picChg>
        <pc:picChg chg="mod">
          <ac:chgData name="Tyler Radtke" userId="924e3d05-cdc3-4699-b9cc-c7b66873e22c" providerId="ADAL" clId="{7EF5A3A1-8824-4D60-88F3-F88DAE998561}" dt="2023-05-16T13:43:32.404" v="3378" actId="1076"/>
          <ac:picMkLst>
            <pc:docMk/>
            <pc:sldMk cId="1022721516" sldId="261"/>
            <ac:picMk id="6" creationId="{2783EF49-31AD-5770-BBC6-BD8B0425E53A}"/>
          </ac:picMkLst>
        </pc:picChg>
      </pc:sldChg>
      <pc:sldChg chg="addSp delSp modSp mod setBg">
        <pc:chgData name="Tyler Radtke" userId="924e3d05-cdc3-4699-b9cc-c7b66873e22c" providerId="ADAL" clId="{7EF5A3A1-8824-4D60-88F3-F88DAE998561}" dt="2023-05-19T19:55:10.749" v="4022" actId="208"/>
        <pc:sldMkLst>
          <pc:docMk/>
          <pc:sldMk cId="584585990" sldId="267"/>
        </pc:sldMkLst>
        <pc:spChg chg="mod">
          <ac:chgData name="Tyler Radtke" userId="924e3d05-cdc3-4699-b9cc-c7b66873e22c" providerId="ADAL" clId="{7EF5A3A1-8824-4D60-88F3-F88DAE998561}" dt="2023-05-19T19:54:53.342" v="4015" actId="26606"/>
          <ac:spMkLst>
            <pc:docMk/>
            <pc:sldMk cId="584585990" sldId="267"/>
            <ac:spMk id="2" creationId="{95E4A47B-92B6-34C4-7D99-B56EE67E6E92}"/>
          </ac:spMkLst>
        </pc:spChg>
        <pc:spChg chg="del mod">
          <ac:chgData name="Tyler Radtke" userId="924e3d05-cdc3-4699-b9cc-c7b66873e22c" providerId="ADAL" clId="{7EF5A3A1-8824-4D60-88F3-F88DAE998561}" dt="2023-05-19T19:54:56.184" v="4016" actId="478"/>
          <ac:spMkLst>
            <pc:docMk/>
            <pc:sldMk cId="584585990" sldId="267"/>
            <ac:spMk id="3" creationId="{C4537440-B9A3-3A27-D78D-1EB70E5DA7B1}"/>
          </ac:spMkLst>
        </pc:spChg>
        <pc:spChg chg="add">
          <ac:chgData name="Tyler Radtke" userId="924e3d05-cdc3-4699-b9cc-c7b66873e22c" providerId="ADAL" clId="{7EF5A3A1-8824-4D60-88F3-F88DAE998561}" dt="2023-05-19T19:54:53.342" v="4015" actId="26606"/>
          <ac:spMkLst>
            <pc:docMk/>
            <pc:sldMk cId="584585990" sldId="267"/>
            <ac:spMk id="9" creationId="{1A95671B-3CC6-4792-9114-B74FAEA224E6}"/>
          </ac:spMkLst>
        </pc:spChg>
        <pc:picChg chg="add mod">
          <ac:chgData name="Tyler Radtke" userId="924e3d05-cdc3-4699-b9cc-c7b66873e22c" providerId="ADAL" clId="{7EF5A3A1-8824-4D60-88F3-F88DAE998561}" dt="2023-05-19T19:55:10.749" v="4022" actId="208"/>
          <ac:picMkLst>
            <pc:docMk/>
            <pc:sldMk cId="584585990" sldId="267"/>
            <ac:picMk id="4" creationId="{793E8B99-256A-B881-FBBC-75CB0505E2B6}"/>
          </ac:picMkLst>
        </pc:picChg>
      </pc:sldChg>
      <pc:sldChg chg="addSp delSp modSp mod">
        <pc:chgData name="Tyler Radtke" userId="924e3d05-cdc3-4699-b9cc-c7b66873e22c" providerId="ADAL" clId="{7EF5A3A1-8824-4D60-88F3-F88DAE998561}" dt="2023-05-16T02:58:58.677" v="2658" actId="1076"/>
        <pc:sldMkLst>
          <pc:docMk/>
          <pc:sldMk cId="2353431880" sldId="279"/>
        </pc:sldMkLst>
        <pc:spChg chg="mod">
          <ac:chgData name="Tyler Radtke" userId="924e3d05-cdc3-4699-b9cc-c7b66873e22c" providerId="ADAL" clId="{7EF5A3A1-8824-4D60-88F3-F88DAE998561}" dt="2023-05-16T02:58:45.240" v="2651" actId="1076"/>
          <ac:spMkLst>
            <pc:docMk/>
            <pc:sldMk cId="2353431880" sldId="279"/>
            <ac:spMk id="4" creationId="{36758CAD-3975-0D6C-EEA0-3AE5E855482C}"/>
          </ac:spMkLst>
        </pc:spChg>
        <pc:spChg chg="mod">
          <ac:chgData name="Tyler Radtke" userId="924e3d05-cdc3-4699-b9cc-c7b66873e22c" providerId="ADAL" clId="{7EF5A3A1-8824-4D60-88F3-F88DAE998561}" dt="2023-05-16T02:58:52.452" v="2654" actId="14100"/>
          <ac:spMkLst>
            <pc:docMk/>
            <pc:sldMk cId="2353431880" sldId="279"/>
            <ac:spMk id="5" creationId="{8FA00622-2C41-F52D-A92E-3842EBBEF0DE}"/>
          </ac:spMkLst>
        </pc:spChg>
        <pc:picChg chg="add mod">
          <ac:chgData name="Tyler Radtke" userId="924e3d05-cdc3-4699-b9cc-c7b66873e22c" providerId="ADAL" clId="{7EF5A3A1-8824-4D60-88F3-F88DAE998561}" dt="2023-05-16T02:58:58.677" v="2658" actId="1076"/>
          <ac:picMkLst>
            <pc:docMk/>
            <pc:sldMk cId="2353431880" sldId="279"/>
            <ac:picMk id="2" creationId="{367B3125-6B93-8AA0-E69D-9EC672D1704D}"/>
          </ac:picMkLst>
        </pc:picChg>
        <pc:picChg chg="del">
          <ac:chgData name="Tyler Radtke" userId="924e3d05-cdc3-4699-b9cc-c7b66873e22c" providerId="ADAL" clId="{7EF5A3A1-8824-4D60-88F3-F88DAE998561}" dt="2023-05-16T02:58:53.995" v="2655" actId="478"/>
          <ac:picMkLst>
            <pc:docMk/>
            <pc:sldMk cId="2353431880" sldId="279"/>
            <ac:picMk id="1028" creationId="{9276C829-6AEF-4E96-A985-71B303E38395}"/>
          </ac:picMkLst>
        </pc:picChg>
      </pc:sldChg>
      <pc:sldChg chg="modSp mod">
        <pc:chgData name="Tyler Radtke" userId="924e3d05-cdc3-4699-b9cc-c7b66873e22c" providerId="ADAL" clId="{7EF5A3A1-8824-4D60-88F3-F88DAE998561}" dt="2023-05-16T02:47:11.241" v="2392" actId="1076"/>
        <pc:sldMkLst>
          <pc:docMk/>
          <pc:sldMk cId="1776777374" sldId="280"/>
        </pc:sldMkLst>
        <pc:spChg chg="mod">
          <ac:chgData name="Tyler Radtke" userId="924e3d05-cdc3-4699-b9cc-c7b66873e22c" providerId="ADAL" clId="{7EF5A3A1-8824-4D60-88F3-F88DAE998561}" dt="2023-05-16T02:47:09.276" v="2391" actId="313"/>
          <ac:spMkLst>
            <pc:docMk/>
            <pc:sldMk cId="1776777374" sldId="280"/>
            <ac:spMk id="5" creationId="{C5868CD2-C7D6-CCB7-42E6-E3A8F09FE247}"/>
          </ac:spMkLst>
        </pc:spChg>
        <pc:picChg chg="mod">
          <ac:chgData name="Tyler Radtke" userId="924e3d05-cdc3-4699-b9cc-c7b66873e22c" providerId="ADAL" clId="{7EF5A3A1-8824-4D60-88F3-F88DAE998561}" dt="2023-05-16T02:47:11.241" v="2392" actId="1076"/>
          <ac:picMkLst>
            <pc:docMk/>
            <pc:sldMk cId="1776777374" sldId="280"/>
            <ac:picMk id="2050" creationId="{270E8282-D789-A25D-BA34-4659C3796A05}"/>
          </ac:picMkLst>
        </pc:picChg>
      </pc:sldChg>
      <pc:sldChg chg="del">
        <pc:chgData name="Tyler Radtke" userId="924e3d05-cdc3-4699-b9cc-c7b66873e22c" providerId="ADAL" clId="{7EF5A3A1-8824-4D60-88F3-F88DAE998561}" dt="2023-05-16T02:47:31.824" v="2393" actId="47"/>
        <pc:sldMkLst>
          <pc:docMk/>
          <pc:sldMk cId="3625966447" sldId="281"/>
        </pc:sldMkLst>
      </pc:sldChg>
      <pc:sldChg chg="modSp mod">
        <pc:chgData name="Tyler Radtke" userId="924e3d05-cdc3-4699-b9cc-c7b66873e22c" providerId="ADAL" clId="{7EF5A3A1-8824-4D60-88F3-F88DAE998561}" dt="2023-05-16T02:46:43.826" v="2386" actId="313"/>
        <pc:sldMkLst>
          <pc:docMk/>
          <pc:sldMk cId="1271909485" sldId="284"/>
        </pc:sldMkLst>
        <pc:spChg chg="mod">
          <ac:chgData name="Tyler Radtke" userId="924e3d05-cdc3-4699-b9cc-c7b66873e22c" providerId="ADAL" clId="{7EF5A3A1-8824-4D60-88F3-F88DAE998561}" dt="2023-05-16T02:46:43.826" v="2386" actId="313"/>
          <ac:spMkLst>
            <pc:docMk/>
            <pc:sldMk cId="1271909485" sldId="284"/>
            <ac:spMk id="6" creationId="{4093B881-6CD0-050B-D0D2-F399623D75BB}"/>
          </ac:spMkLst>
        </pc:spChg>
      </pc:sldChg>
      <pc:sldChg chg="modSp new mod">
        <pc:chgData name="Tyler Radtke" userId="924e3d05-cdc3-4699-b9cc-c7b66873e22c" providerId="ADAL" clId="{7EF5A3A1-8824-4D60-88F3-F88DAE998561}" dt="2023-05-16T01:34:56.376" v="233" actId="20577"/>
        <pc:sldMkLst>
          <pc:docMk/>
          <pc:sldMk cId="3278081700" sldId="286"/>
        </pc:sldMkLst>
        <pc:spChg chg="mod">
          <ac:chgData name="Tyler Radtke" userId="924e3d05-cdc3-4699-b9cc-c7b66873e22c" providerId="ADAL" clId="{7EF5A3A1-8824-4D60-88F3-F88DAE998561}" dt="2023-05-16T01:34:56.376" v="233" actId="20577"/>
          <ac:spMkLst>
            <pc:docMk/>
            <pc:sldMk cId="3278081700" sldId="286"/>
            <ac:spMk id="2" creationId="{3FDF0802-DDEB-29E5-C282-FE19B0C342E9}"/>
          </ac:spMkLst>
        </pc:spChg>
      </pc:sldChg>
      <pc:sldChg chg="addSp delSp modSp new mod">
        <pc:chgData name="Tyler Radtke" userId="924e3d05-cdc3-4699-b9cc-c7b66873e22c" providerId="ADAL" clId="{7EF5A3A1-8824-4D60-88F3-F88DAE998561}" dt="2023-05-16T01:51:36.210" v="988" actId="20577"/>
        <pc:sldMkLst>
          <pc:docMk/>
          <pc:sldMk cId="2139822234" sldId="287"/>
        </pc:sldMkLst>
        <pc:spChg chg="mod">
          <ac:chgData name="Tyler Radtke" userId="924e3d05-cdc3-4699-b9cc-c7b66873e22c" providerId="ADAL" clId="{7EF5A3A1-8824-4D60-88F3-F88DAE998561}" dt="2023-05-16T01:37:46.224" v="255" actId="20577"/>
          <ac:spMkLst>
            <pc:docMk/>
            <pc:sldMk cId="2139822234" sldId="287"/>
            <ac:spMk id="2" creationId="{3D0ACA99-F01A-9040-6CCC-ACD71D27AB1F}"/>
          </ac:spMkLst>
        </pc:spChg>
        <pc:spChg chg="del mod">
          <ac:chgData name="Tyler Radtke" userId="924e3d05-cdc3-4699-b9cc-c7b66873e22c" providerId="ADAL" clId="{7EF5A3A1-8824-4D60-88F3-F88DAE998561}" dt="2023-05-16T01:37:37.701" v="236"/>
          <ac:spMkLst>
            <pc:docMk/>
            <pc:sldMk cId="2139822234" sldId="287"/>
            <ac:spMk id="3" creationId="{010A2EAB-DA84-FD55-8D27-0EE8BCC0527A}"/>
          </ac:spMkLst>
        </pc:spChg>
        <pc:spChg chg="add mod">
          <ac:chgData name="Tyler Radtke" userId="924e3d05-cdc3-4699-b9cc-c7b66873e22c" providerId="ADAL" clId="{7EF5A3A1-8824-4D60-88F3-F88DAE998561}" dt="2023-05-16T01:51:36.210" v="988" actId="20577"/>
          <ac:spMkLst>
            <pc:docMk/>
            <pc:sldMk cId="2139822234" sldId="287"/>
            <ac:spMk id="6" creationId="{D22BEBD0-F008-630E-5DB3-7FE67A01143C}"/>
          </ac:spMkLst>
        </pc:spChg>
        <pc:picChg chg="add mod">
          <ac:chgData name="Tyler Radtke" userId="924e3d05-cdc3-4699-b9cc-c7b66873e22c" providerId="ADAL" clId="{7EF5A3A1-8824-4D60-88F3-F88DAE998561}" dt="2023-05-16T01:40:19.862" v="325" actId="14100"/>
          <ac:picMkLst>
            <pc:docMk/>
            <pc:sldMk cId="2139822234" sldId="287"/>
            <ac:picMk id="5" creationId="{AF49012D-1538-A35B-2A53-F5DE927CADE1}"/>
          </ac:picMkLst>
        </pc:picChg>
        <pc:picChg chg="add mod">
          <ac:chgData name="Tyler Radtke" userId="924e3d05-cdc3-4699-b9cc-c7b66873e22c" providerId="ADAL" clId="{7EF5A3A1-8824-4D60-88F3-F88DAE998561}" dt="2023-05-16T01:40:27.981" v="327" actId="1076"/>
          <ac:picMkLst>
            <pc:docMk/>
            <pc:sldMk cId="2139822234" sldId="287"/>
            <ac:picMk id="8" creationId="{156DA58C-EE64-D90F-9F4E-3909A3D4D4F2}"/>
          </ac:picMkLst>
        </pc:picChg>
      </pc:sldChg>
      <pc:sldChg chg="addSp delSp modSp new mod">
        <pc:chgData name="Tyler Radtke" userId="924e3d05-cdc3-4699-b9cc-c7b66873e22c" providerId="ADAL" clId="{7EF5A3A1-8824-4D60-88F3-F88DAE998561}" dt="2023-05-16T01:42:23.267" v="450" actId="20577"/>
        <pc:sldMkLst>
          <pc:docMk/>
          <pc:sldMk cId="3048399498" sldId="288"/>
        </pc:sldMkLst>
        <pc:spChg chg="mod">
          <ac:chgData name="Tyler Radtke" userId="924e3d05-cdc3-4699-b9cc-c7b66873e22c" providerId="ADAL" clId="{7EF5A3A1-8824-4D60-88F3-F88DAE998561}" dt="2023-05-16T01:42:07.701" v="403" actId="20577"/>
          <ac:spMkLst>
            <pc:docMk/>
            <pc:sldMk cId="3048399498" sldId="288"/>
            <ac:spMk id="2" creationId="{DE5EE295-6821-D090-2E01-E283DCDBDDB3}"/>
          </ac:spMkLst>
        </pc:spChg>
        <pc:spChg chg="del">
          <ac:chgData name="Tyler Radtke" userId="924e3d05-cdc3-4699-b9cc-c7b66873e22c" providerId="ADAL" clId="{7EF5A3A1-8824-4D60-88F3-F88DAE998561}" dt="2023-05-16T01:41:53.841" v="376"/>
          <ac:spMkLst>
            <pc:docMk/>
            <pc:sldMk cId="3048399498" sldId="288"/>
            <ac:spMk id="3" creationId="{DBB95AD1-638E-655E-1ACF-68BFD22AB233}"/>
          </ac:spMkLst>
        </pc:spChg>
        <pc:spChg chg="add mod">
          <ac:chgData name="Tyler Radtke" userId="924e3d05-cdc3-4699-b9cc-c7b66873e22c" providerId="ADAL" clId="{7EF5A3A1-8824-4D60-88F3-F88DAE998561}" dt="2023-05-16T01:42:23.267" v="450" actId="20577"/>
          <ac:spMkLst>
            <pc:docMk/>
            <pc:sldMk cId="3048399498" sldId="288"/>
            <ac:spMk id="6" creationId="{A679CFA9-37FB-91D5-007F-17F0BA175A1D}"/>
          </ac:spMkLst>
        </pc:spChg>
        <pc:picChg chg="add mod">
          <ac:chgData name="Tyler Radtke" userId="924e3d05-cdc3-4699-b9cc-c7b66873e22c" providerId="ADAL" clId="{7EF5A3A1-8824-4D60-88F3-F88DAE998561}" dt="2023-05-16T01:42:09.756" v="404" actId="1076"/>
          <ac:picMkLst>
            <pc:docMk/>
            <pc:sldMk cId="3048399498" sldId="288"/>
            <ac:picMk id="5" creationId="{53C31A45-61E2-81C2-C574-A9F7C2394C4C}"/>
          </ac:picMkLst>
        </pc:picChg>
      </pc:sldChg>
      <pc:sldChg chg="addSp delSp modSp new mod">
        <pc:chgData name="Tyler Radtke" userId="924e3d05-cdc3-4699-b9cc-c7b66873e22c" providerId="ADAL" clId="{7EF5A3A1-8824-4D60-88F3-F88DAE998561}" dt="2023-05-16T01:44:36.618" v="582" actId="6549"/>
        <pc:sldMkLst>
          <pc:docMk/>
          <pc:sldMk cId="2860510450" sldId="289"/>
        </pc:sldMkLst>
        <pc:spChg chg="mod">
          <ac:chgData name="Tyler Radtke" userId="924e3d05-cdc3-4699-b9cc-c7b66873e22c" providerId="ADAL" clId="{7EF5A3A1-8824-4D60-88F3-F88DAE998561}" dt="2023-05-16T01:43:47.664" v="470" actId="20577"/>
          <ac:spMkLst>
            <pc:docMk/>
            <pc:sldMk cId="2860510450" sldId="289"/>
            <ac:spMk id="2" creationId="{99DC62B1-8C74-A20C-C97A-2A3340B8731C}"/>
          </ac:spMkLst>
        </pc:spChg>
        <pc:spChg chg="del">
          <ac:chgData name="Tyler Radtke" userId="924e3d05-cdc3-4699-b9cc-c7b66873e22c" providerId="ADAL" clId="{7EF5A3A1-8824-4D60-88F3-F88DAE998561}" dt="2023-05-16T01:43:40.089" v="452"/>
          <ac:spMkLst>
            <pc:docMk/>
            <pc:sldMk cId="2860510450" sldId="289"/>
            <ac:spMk id="3" creationId="{795010C5-4BE2-5FE1-D204-71B746C82428}"/>
          </ac:spMkLst>
        </pc:spChg>
        <pc:spChg chg="add mod">
          <ac:chgData name="Tyler Radtke" userId="924e3d05-cdc3-4699-b9cc-c7b66873e22c" providerId="ADAL" clId="{7EF5A3A1-8824-4D60-88F3-F88DAE998561}" dt="2023-05-16T01:44:36.618" v="582" actId="6549"/>
          <ac:spMkLst>
            <pc:docMk/>
            <pc:sldMk cId="2860510450" sldId="289"/>
            <ac:spMk id="6" creationId="{5F0EB34E-469E-4FCF-D054-CDB67AFD7862}"/>
          </ac:spMkLst>
        </pc:spChg>
        <pc:picChg chg="add mod">
          <ac:chgData name="Tyler Radtke" userId="924e3d05-cdc3-4699-b9cc-c7b66873e22c" providerId="ADAL" clId="{7EF5A3A1-8824-4D60-88F3-F88DAE998561}" dt="2023-05-16T01:43:42.450" v="454" actId="27614"/>
          <ac:picMkLst>
            <pc:docMk/>
            <pc:sldMk cId="2860510450" sldId="289"/>
            <ac:picMk id="5" creationId="{90B95E86-69A4-EF47-B64B-2172E327D043}"/>
          </ac:picMkLst>
        </pc:picChg>
      </pc:sldChg>
      <pc:sldChg chg="addSp delSp modSp new mod">
        <pc:chgData name="Tyler Radtke" userId="924e3d05-cdc3-4699-b9cc-c7b66873e22c" providerId="ADAL" clId="{7EF5A3A1-8824-4D60-88F3-F88DAE998561}" dt="2023-05-16T01:49:04.115" v="804" actId="14100"/>
        <pc:sldMkLst>
          <pc:docMk/>
          <pc:sldMk cId="1849636079" sldId="290"/>
        </pc:sldMkLst>
        <pc:spChg chg="mod">
          <ac:chgData name="Tyler Radtke" userId="924e3d05-cdc3-4699-b9cc-c7b66873e22c" providerId="ADAL" clId="{7EF5A3A1-8824-4D60-88F3-F88DAE998561}" dt="2023-05-16T01:47:12.683" v="606" actId="20577"/>
          <ac:spMkLst>
            <pc:docMk/>
            <pc:sldMk cId="1849636079" sldId="290"/>
            <ac:spMk id="2" creationId="{0B249B4E-946A-4491-852E-F12CDC8B61F1}"/>
          </ac:spMkLst>
        </pc:spChg>
        <pc:spChg chg="del">
          <ac:chgData name="Tyler Radtke" userId="924e3d05-cdc3-4699-b9cc-c7b66873e22c" providerId="ADAL" clId="{7EF5A3A1-8824-4D60-88F3-F88DAE998561}" dt="2023-05-16T01:47:05.974" v="588"/>
          <ac:spMkLst>
            <pc:docMk/>
            <pc:sldMk cId="1849636079" sldId="290"/>
            <ac:spMk id="3" creationId="{A3248BE5-1EA2-0B80-F441-D807CCC1AFAB}"/>
          </ac:spMkLst>
        </pc:spChg>
        <pc:spChg chg="add mod">
          <ac:chgData name="Tyler Radtke" userId="924e3d05-cdc3-4699-b9cc-c7b66873e22c" providerId="ADAL" clId="{7EF5A3A1-8824-4D60-88F3-F88DAE998561}" dt="2023-05-16T01:48:28.828" v="797" actId="1076"/>
          <ac:spMkLst>
            <pc:docMk/>
            <pc:sldMk cId="1849636079" sldId="290"/>
            <ac:spMk id="6" creationId="{A43FB86F-27F4-6961-36A8-E583EB4896C3}"/>
          </ac:spMkLst>
        </pc:spChg>
        <pc:picChg chg="add mod">
          <ac:chgData name="Tyler Radtke" userId="924e3d05-cdc3-4699-b9cc-c7b66873e22c" providerId="ADAL" clId="{7EF5A3A1-8824-4D60-88F3-F88DAE998561}" dt="2023-05-16T01:48:30.398" v="798" actId="1076"/>
          <ac:picMkLst>
            <pc:docMk/>
            <pc:sldMk cId="1849636079" sldId="290"/>
            <ac:picMk id="5" creationId="{EA29138D-38AC-4184-E508-7AA3105BA845}"/>
          </ac:picMkLst>
        </pc:picChg>
        <pc:picChg chg="add mod">
          <ac:chgData name="Tyler Radtke" userId="924e3d05-cdc3-4699-b9cc-c7b66873e22c" providerId="ADAL" clId="{7EF5A3A1-8824-4D60-88F3-F88DAE998561}" dt="2023-05-16T01:49:04.115" v="804" actId="14100"/>
          <ac:picMkLst>
            <pc:docMk/>
            <pc:sldMk cId="1849636079" sldId="290"/>
            <ac:picMk id="8" creationId="{75994E7D-E21C-53E3-BC60-E3C01EE8E298}"/>
          </ac:picMkLst>
        </pc:picChg>
      </pc:sldChg>
      <pc:sldChg chg="addSp delSp modSp new mod">
        <pc:chgData name="Tyler Radtke" userId="924e3d05-cdc3-4699-b9cc-c7b66873e22c" providerId="ADAL" clId="{7EF5A3A1-8824-4D60-88F3-F88DAE998561}" dt="2023-05-16T01:58:42.667" v="1079" actId="1076"/>
        <pc:sldMkLst>
          <pc:docMk/>
          <pc:sldMk cId="3037417499" sldId="291"/>
        </pc:sldMkLst>
        <pc:spChg chg="mod">
          <ac:chgData name="Tyler Radtke" userId="924e3d05-cdc3-4699-b9cc-c7b66873e22c" providerId="ADAL" clId="{7EF5A3A1-8824-4D60-88F3-F88DAE998561}" dt="2023-05-16T01:50:10.756" v="850" actId="20577"/>
          <ac:spMkLst>
            <pc:docMk/>
            <pc:sldMk cId="3037417499" sldId="291"/>
            <ac:spMk id="2" creationId="{9426A2B2-A9EB-7D3B-839D-C1A22DE197B1}"/>
          </ac:spMkLst>
        </pc:spChg>
        <pc:spChg chg="mod">
          <ac:chgData name="Tyler Radtke" userId="924e3d05-cdc3-4699-b9cc-c7b66873e22c" providerId="ADAL" clId="{7EF5A3A1-8824-4D60-88F3-F88DAE998561}" dt="2023-05-16T01:57:59.349" v="1073" actId="20577"/>
          <ac:spMkLst>
            <pc:docMk/>
            <pc:sldMk cId="3037417499" sldId="291"/>
            <ac:spMk id="3" creationId="{A8676A5F-5FCD-D670-3C6D-3F7D74E830E3}"/>
          </ac:spMkLst>
        </pc:spChg>
        <pc:spChg chg="add del mod">
          <ac:chgData name="Tyler Radtke" userId="924e3d05-cdc3-4699-b9cc-c7b66873e22c" providerId="ADAL" clId="{7EF5A3A1-8824-4D60-88F3-F88DAE998561}" dt="2023-05-16T01:58:11.480" v="1077" actId="11529"/>
          <ac:spMkLst>
            <pc:docMk/>
            <pc:sldMk cId="3037417499" sldId="291"/>
            <ac:spMk id="6" creationId="{9EB01B62-54E7-58F5-9416-38AAFF3C83EE}"/>
          </ac:spMkLst>
        </pc:spChg>
        <pc:spChg chg="add mod">
          <ac:chgData name="Tyler Radtke" userId="924e3d05-cdc3-4699-b9cc-c7b66873e22c" providerId="ADAL" clId="{7EF5A3A1-8824-4D60-88F3-F88DAE998561}" dt="2023-05-16T01:58:42.667" v="1079" actId="1076"/>
          <ac:spMkLst>
            <pc:docMk/>
            <pc:sldMk cId="3037417499" sldId="291"/>
            <ac:spMk id="7" creationId="{543643C3-C3E2-3BFF-322C-73EA028EFA93}"/>
          </ac:spMkLst>
        </pc:spChg>
        <pc:picChg chg="add mod">
          <ac:chgData name="Tyler Radtke" userId="924e3d05-cdc3-4699-b9cc-c7b66873e22c" providerId="ADAL" clId="{7EF5A3A1-8824-4D60-88F3-F88DAE998561}" dt="2023-05-16T01:51:04.562" v="963" actId="1076"/>
          <ac:picMkLst>
            <pc:docMk/>
            <pc:sldMk cId="3037417499" sldId="291"/>
            <ac:picMk id="5" creationId="{46F40608-883B-3DA2-36DC-F29C5D7CAF76}"/>
          </ac:picMkLst>
        </pc:picChg>
      </pc:sldChg>
      <pc:sldChg chg="addSp delSp modSp new mod">
        <pc:chgData name="Tyler Radtke" userId="924e3d05-cdc3-4699-b9cc-c7b66873e22c" providerId="ADAL" clId="{7EF5A3A1-8824-4D60-88F3-F88DAE998561}" dt="2023-05-16T20:48:59.175" v="3997" actId="1076"/>
        <pc:sldMkLst>
          <pc:docMk/>
          <pc:sldMk cId="2991749191" sldId="292"/>
        </pc:sldMkLst>
        <pc:spChg chg="mod">
          <ac:chgData name="Tyler Radtke" userId="924e3d05-cdc3-4699-b9cc-c7b66873e22c" providerId="ADAL" clId="{7EF5A3A1-8824-4D60-88F3-F88DAE998561}" dt="2023-05-16T02:01:44.948" v="1192" actId="20577"/>
          <ac:spMkLst>
            <pc:docMk/>
            <pc:sldMk cId="2991749191" sldId="292"/>
            <ac:spMk id="2" creationId="{165DCF0D-0624-E419-B69C-6CEBE0246BDE}"/>
          </ac:spMkLst>
        </pc:spChg>
        <pc:spChg chg="del">
          <ac:chgData name="Tyler Radtke" userId="924e3d05-cdc3-4699-b9cc-c7b66873e22c" providerId="ADAL" clId="{7EF5A3A1-8824-4D60-88F3-F88DAE998561}" dt="2023-05-16T01:59:27.070" v="1081"/>
          <ac:spMkLst>
            <pc:docMk/>
            <pc:sldMk cId="2991749191" sldId="292"/>
            <ac:spMk id="3" creationId="{F6875665-EBB6-3AD2-8D4A-131133FFAFD5}"/>
          </ac:spMkLst>
        </pc:spChg>
        <pc:spChg chg="add mod">
          <ac:chgData name="Tyler Radtke" userId="924e3d05-cdc3-4699-b9cc-c7b66873e22c" providerId="ADAL" clId="{7EF5A3A1-8824-4D60-88F3-F88DAE998561}" dt="2023-05-16T20:48:59.175" v="3997" actId="1076"/>
          <ac:spMkLst>
            <pc:docMk/>
            <pc:sldMk cId="2991749191" sldId="292"/>
            <ac:spMk id="6" creationId="{A14C5EC8-D50C-6317-B0A2-F267F031D1D5}"/>
          </ac:spMkLst>
        </pc:spChg>
        <pc:picChg chg="add del mod">
          <ac:chgData name="Tyler Radtke" userId="924e3d05-cdc3-4699-b9cc-c7b66873e22c" providerId="ADAL" clId="{7EF5A3A1-8824-4D60-88F3-F88DAE998561}" dt="2023-05-16T20:48:54.797" v="3995" actId="478"/>
          <ac:picMkLst>
            <pc:docMk/>
            <pc:sldMk cId="2991749191" sldId="292"/>
            <ac:picMk id="4" creationId="{5E5B5464-1BD6-8D2E-EE8A-05454856C3FA}"/>
          </ac:picMkLst>
        </pc:picChg>
        <pc:picChg chg="add mod">
          <ac:chgData name="Tyler Radtke" userId="924e3d05-cdc3-4699-b9cc-c7b66873e22c" providerId="ADAL" clId="{7EF5A3A1-8824-4D60-88F3-F88DAE998561}" dt="2023-05-16T20:48:57.231" v="3996" actId="1076"/>
          <ac:picMkLst>
            <pc:docMk/>
            <pc:sldMk cId="2991749191" sldId="292"/>
            <ac:picMk id="5" creationId="{85D13F41-E96B-EA2F-14C2-C7B3E3B71C03}"/>
          </ac:picMkLst>
        </pc:picChg>
      </pc:sldChg>
      <pc:sldChg chg="addSp delSp modSp new add del mod">
        <pc:chgData name="Tyler Radtke" userId="924e3d05-cdc3-4699-b9cc-c7b66873e22c" providerId="ADAL" clId="{7EF5A3A1-8824-4D60-88F3-F88DAE998561}" dt="2023-05-16T21:09:09.289" v="3999" actId="47"/>
        <pc:sldMkLst>
          <pc:docMk/>
          <pc:sldMk cId="3515747498" sldId="293"/>
        </pc:sldMkLst>
        <pc:spChg chg="mod">
          <ac:chgData name="Tyler Radtke" userId="924e3d05-cdc3-4699-b9cc-c7b66873e22c" providerId="ADAL" clId="{7EF5A3A1-8824-4D60-88F3-F88DAE998561}" dt="2023-05-16T02:09:02.460" v="1219" actId="20577"/>
          <ac:spMkLst>
            <pc:docMk/>
            <pc:sldMk cId="3515747498" sldId="293"/>
            <ac:spMk id="2" creationId="{8AD7727B-17EA-7EE2-5BBB-E7DF1A5A792D}"/>
          </ac:spMkLst>
        </pc:spChg>
        <pc:spChg chg="del">
          <ac:chgData name="Tyler Radtke" userId="924e3d05-cdc3-4699-b9cc-c7b66873e22c" providerId="ADAL" clId="{7EF5A3A1-8824-4D60-88F3-F88DAE998561}" dt="2023-05-16T02:08:45.613" v="1194"/>
          <ac:spMkLst>
            <pc:docMk/>
            <pc:sldMk cId="3515747498" sldId="293"/>
            <ac:spMk id="3" creationId="{028EC303-D376-A53B-9265-A69D07F582BE}"/>
          </ac:spMkLst>
        </pc:spChg>
        <pc:spChg chg="add mod">
          <ac:chgData name="Tyler Radtke" userId="924e3d05-cdc3-4699-b9cc-c7b66873e22c" providerId="ADAL" clId="{7EF5A3A1-8824-4D60-88F3-F88DAE998561}" dt="2023-05-16T20:35:07.876" v="3845" actId="20577"/>
          <ac:spMkLst>
            <pc:docMk/>
            <pc:sldMk cId="3515747498" sldId="293"/>
            <ac:spMk id="6" creationId="{B40F1F5A-7117-AB43-327C-1CD544318599}"/>
          </ac:spMkLst>
        </pc:spChg>
        <pc:picChg chg="add mod">
          <ac:chgData name="Tyler Radtke" userId="924e3d05-cdc3-4699-b9cc-c7b66873e22c" providerId="ADAL" clId="{7EF5A3A1-8824-4D60-88F3-F88DAE998561}" dt="2023-05-16T20:34:02.276" v="3724" actId="1076"/>
          <ac:picMkLst>
            <pc:docMk/>
            <pc:sldMk cId="3515747498" sldId="293"/>
            <ac:picMk id="3" creationId="{AE4D11A5-D1AD-E887-8548-0E703AD84DFA}"/>
          </ac:picMkLst>
        </pc:picChg>
        <pc:picChg chg="add mod">
          <ac:chgData name="Tyler Radtke" userId="924e3d05-cdc3-4699-b9cc-c7b66873e22c" providerId="ADAL" clId="{7EF5A3A1-8824-4D60-88F3-F88DAE998561}" dt="2023-05-16T20:33:53.279" v="3722" actId="14100"/>
          <ac:picMkLst>
            <pc:docMk/>
            <pc:sldMk cId="3515747498" sldId="293"/>
            <ac:picMk id="5" creationId="{AB395528-2F8B-139E-E721-2FDE22E9149D}"/>
          </ac:picMkLst>
        </pc:picChg>
      </pc:sldChg>
      <pc:sldChg chg="addSp delSp modSp new mod">
        <pc:chgData name="Tyler Radtke" userId="924e3d05-cdc3-4699-b9cc-c7b66873e22c" providerId="ADAL" clId="{7EF5A3A1-8824-4D60-88F3-F88DAE998561}" dt="2023-05-16T02:11:00.207" v="1350" actId="20577"/>
        <pc:sldMkLst>
          <pc:docMk/>
          <pc:sldMk cId="4161931882" sldId="294"/>
        </pc:sldMkLst>
        <pc:spChg chg="mod">
          <ac:chgData name="Tyler Radtke" userId="924e3d05-cdc3-4699-b9cc-c7b66873e22c" providerId="ADAL" clId="{7EF5A3A1-8824-4D60-88F3-F88DAE998561}" dt="2023-05-16T02:10:32.529" v="1294" actId="20577"/>
          <ac:spMkLst>
            <pc:docMk/>
            <pc:sldMk cId="4161931882" sldId="294"/>
            <ac:spMk id="2" creationId="{4FA26674-4FBD-3839-63A9-7B77CA6EE006}"/>
          </ac:spMkLst>
        </pc:spChg>
        <pc:spChg chg="del">
          <ac:chgData name="Tyler Radtke" userId="924e3d05-cdc3-4699-b9cc-c7b66873e22c" providerId="ADAL" clId="{7EF5A3A1-8824-4D60-88F3-F88DAE998561}" dt="2023-05-16T02:10:37.868" v="1295"/>
          <ac:spMkLst>
            <pc:docMk/>
            <pc:sldMk cId="4161931882" sldId="294"/>
            <ac:spMk id="3" creationId="{B26DD681-F5F0-4581-1DFA-F11250DD3958}"/>
          </ac:spMkLst>
        </pc:spChg>
        <pc:spChg chg="add mod">
          <ac:chgData name="Tyler Radtke" userId="924e3d05-cdc3-4699-b9cc-c7b66873e22c" providerId="ADAL" clId="{7EF5A3A1-8824-4D60-88F3-F88DAE998561}" dt="2023-05-16T02:11:00.207" v="1350" actId="20577"/>
          <ac:spMkLst>
            <pc:docMk/>
            <pc:sldMk cId="4161931882" sldId="294"/>
            <ac:spMk id="6" creationId="{960BE6F4-A57D-6B57-A512-F0FDE5730A30}"/>
          </ac:spMkLst>
        </pc:spChg>
        <pc:picChg chg="add mod">
          <ac:chgData name="Tyler Radtke" userId="924e3d05-cdc3-4699-b9cc-c7b66873e22c" providerId="ADAL" clId="{7EF5A3A1-8824-4D60-88F3-F88DAE998561}" dt="2023-05-16T02:10:40.015" v="1298" actId="962"/>
          <ac:picMkLst>
            <pc:docMk/>
            <pc:sldMk cId="4161931882" sldId="294"/>
            <ac:picMk id="5" creationId="{9516DE10-7CF5-1B50-D44D-664B17C3F186}"/>
          </ac:picMkLst>
        </pc:picChg>
      </pc:sldChg>
      <pc:sldChg chg="modSp new mod">
        <pc:chgData name="Tyler Radtke" userId="924e3d05-cdc3-4699-b9cc-c7b66873e22c" providerId="ADAL" clId="{7EF5A3A1-8824-4D60-88F3-F88DAE998561}" dt="2023-05-16T02:40:17.041" v="1952" actId="20577"/>
        <pc:sldMkLst>
          <pc:docMk/>
          <pc:sldMk cId="773162236" sldId="296"/>
        </pc:sldMkLst>
        <pc:spChg chg="mod">
          <ac:chgData name="Tyler Radtke" userId="924e3d05-cdc3-4699-b9cc-c7b66873e22c" providerId="ADAL" clId="{7EF5A3A1-8824-4D60-88F3-F88DAE998561}" dt="2023-05-16T02:36:41.432" v="1413" actId="20577"/>
          <ac:spMkLst>
            <pc:docMk/>
            <pc:sldMk cId="773162236" sldId="296"/>
            <ac:spMk id="2" creationId="{B8D5668C-1F43-13A7-66D3-9F685F45B983}"/>
          </ac:spMkLst>
        </pc:spChg>
        <pc:spChg chg="mod">
          <ac:chgData name="Tyler Radtke" userId="924e3d05-cdc3-4699-b9cc-c7b66873e22c" providerId="ADAL" clId="{7EF5A3A1-8824-4D60-88F3-F88DAE998561}" dt="2023-05-16T02:40:17.041" v="1952" actId="20577"/>
          <ac:spMkLst>
            <pc:docMk/>
            <pc:sldMk cId="773162236" sldId="296"/>
            <ac:spMk id="3" creationId="{A88BF7A3-8217-BA31-A93C-289CD4257B6E}"/>
          </ac:spMkLst>
        </pc:spChg>
      </pc:sldChg>
      <pc:sldChg chg="modSp new mod">
        <pc:chgData name="Tyler Radtke" userId="924e3d05-cdc3-4699-b9cc-c7b66873e22c" providerId="ADAL" clId="{7EF5A3A1-8824-4D60-88F3-F88DAE998561}" dt="2023-05-16T02:12:35.095" v="1399" actId="20577"/>
        <pc:sldMkLst>
          <pc:docMk/>
          <pc:sldMk cId="124151337" sldId="297"/>
        </pc:sldMkLst>
        <pc:spChg chg="mod">
          <ac:chgData name="Tyler Radtke" userId="924e3d05-cdc3-4699-b9cc-c7b66873e22c" providerId="ADAL" clId="{7EF5A3A1-8824-4D60-88F3-F88DAE998561}" dt="2023-05-16T02:12:35.095" v="1399" actId="20577"/>
          <ac:spMkLst>
            <pc:docMk/>
            <pc:sldMk cId="124151337" sldId="297"/>
            <ac:spMk id="2" creationId="{42A47346-F0C8-6F4F-0CBD-CCE37D92B7AE}"/>
          </ac:spMkLst>
        </pc:spChg>
      </pc:sldChg>
      <pc:sldChg chg="modSp mod">
        <pc:chgData name="Tyler Radtke" userId="924e3d05-cdc3-4699-b9cc-c7b66873e22c" providerId="ADAL" clId="{7EF5A3A1-8824-4D60-88F3-F88DAE998561}" dt="2023-05-16T02:46:54.169" v="2390" actId="1036"/>
        <pc:sldMkLst>
          <pc:docMk/>
          <pc:sldMk cId="3231534187" sldId="298"/>
        </pc:sldMkLst>
        <pc:spChg chg="mod">
          <ac:chgData name="Tyler Radtke" userId="924e3d05-cdc3-4699-b9cc-c7b66873e22c" providerId="ADAL" clId="{7EF5A3A1-8824-4D60-88F3-F88DAE998561}" dt="2023-05-16T02:46:50.428" v="2388" actId="313"/>
          <ac:spMkLst>
            <pc:docMk/>
            <pc:sldMk cId="3231534187" sldId="298"/>
            <ac:spMk id="3" creationId="{E54DD00F-75A5-45EB-7109-4A4B696F4529}"/>
          </ac:spMkLst>
        </pc:spChg>
        <pc:picChg chg="mod">
          <ac:chgData name="Tyler Radtke" userId="924e3d05-cdc3-4699-b9cc-c7b66873e22c" providerId="ADAL" clId="{7EF5A3A1-8824-4D60-88F3-F88DAE998561}" dt="2023-05-16T02:46:54.169" v="2390" actId="1036"/>
          <ac:picMkLst>
            <pc:docMk/>
            <pc:sldMk cId="3231534187" sldId="298"/>
            <ac:picMk id="4" creationId="{9476B9E9-6AD4-7CA3-0501-3A05D316A28D}"/>
          </ac:picMkLst>
        </pc:picChg>
      </pc:sldChg>
      <pc:sldChg chg="addSp delSp modSp new mod">
        <pc:chgData name="Tyler Radtke" userId="924e3d05-cdc3-4699-b9cc-c7b66873e22c" providerId="ADAL" clId="{7EF5A3A1-8824-4D60-88F3-F88DAE998561}" dt="2023-05-16T02:41:03.343" v="1967" actId="12789"/>
        <pc:sldMkLst>
          <pc:docMk/>
          <pc:sldMk cId="2626345974" sldId="299"/>
        </pc:sldMkLst>
        <pc:spChg chg="del">
          <ac:chgData name="Tyler Radtke" userId="924e3d05-cdc3-4699-b9cc-c7b66873e22c" providerId="ADAL" clId="{7EF5A3A1-8824-4D60-88F3-F88DAE998561}" dt="2023-05-16T02:40:23.885" v="1954"/>
          <ac:spMkLst>
            <pc:docMk/>
            <pc:sldMk cId="2626345974" sldId="299"/>
            <ac:spMk id="3" creationId="{3A7DEE6A-FCC1-EE72-684A-D5337D80FE54}"/>
          </ac:spMkLst>
        </pc:spChg>
        <pc:picChg chg="add mod">
          <ac:chgData name="Tyler Radtke" userId="924e3d05-cdc3-4699-b9cc-c7b66873e22c" providerId="ADAL" clId="{7EF5A3A1-8824-4D60-88F3-F88DAE998561}" dt="2023-05-16T02:41:03.343" v="1967" actId="12789"/>
          <ac:picMkLst>
            <pc:docMk/>
            <pc:sldMk cId="2626345974" sldId="299"/>
            <ac:picMk id="5" creationId="{013821E3-45EE-0D01-DD17-D1933F0A95EE}"/>
          </ac:picMkLst>
        </pc:picChg>
        <pc:picChg chg="add mod">
          <ac:chgData name="Tyler Radtke" userId="924e3d05-cdc3-4699-b9cc-c7b66873e22c" providerId="ADAL" clId="{7EF5A3A1-8824-4D60-88F3-F88DAE998561}" dt="2023-05-16T02:41:03.343" v="1967" actId="12789"/>
          <ac:picMkLst>
            <pc:docMk/>
            <pc:sldMk cId="2626345974" sldId="299"/>
            <ac:picMk id="7" creationId="{E60E26D2-81D6-0983-4858-41DC37B0F347}"/>
          </ac:picMkLst>
        </pc:picChg>
      </pc:sldChg>
      <pc:sldChg chg="modSp new mod">
        <pc:chgData name="Tyler Radtke" userId="924e3d05-cdc3-4699-b9cc-c7b66873e22c" providerId="ADAL" clId="{7EF5A3A1-8824-4D60-88F3-F88DAE998561}" dt="2023-05-16T02:41:58.889" v="1987" actId="20577"/>
        <pc:sldMkLst>
          <pc:docMk/>
          <pc:sldMk cId="4254883594" sldId="300"/>
        </pc:sldMkLst>
        <pc:spChg chg="mod">
          <ac:chgData name="Tyler Radtke" userId="924e3d05-cdc3-4699-b9cc-c7b66873e22c" providerId="ADAL" clId="{7EF5A3A1-8824-4D60-88F3-F88DAE998561}" dt="2023-05-16T02:41:58.889" v="1987" actId="20577"/>
          <ac:spMkLst>
            <pc:docMk/>
            <pc:sldMk cId="4254883594" sldId="300"/>
            <ac:spMk id="2" creationId="{82A1B88C-97F3-8ED7-748E-94AE9B8A688F}"/>
          </ac:spMkLst>
        </pc:spChg>
      </pc:sldChg>
      <pc:sldChg chg="addSp delSp modSp new mod">
        <pc:chgData name="Tyler Radtke" userId="924e3d05-cdc3-4699-b9cc-c7b66873e22c" providerId="ADAL" clId="{7EF5A3A1-8824-4D60-88F3-F88DAE998561}" dt="2023-05-16T13:42:06.796" v="3338" actId="21"/>
        <pc:sldMkLst>
          <pc:docMk/>
          <pc:sldMk cId="1610230238" sldId="301"/>
        </pc:sldMkLst>
        <pc:spChg chg="mod">
          <ac:chgData name="Tyler Radtke" userId="924e3d05-cdc3-4699-b9cc-c7b66873e22c" providerId="ADAL" clId="{7EF5A3A1-8824-4D60-88F3-F88DAE998561}" dt="2023-05-16T02:42:10.410" v="2018" actId="20577"/>
          <ac:spMkLst>
            <pc:docMk/>
            <pc:sldMk cId="1610230238" sldId="301"/>
            <ac:spMk id="2" creationId="{D5A83669-44C2-5FD4-3A09-FB1E3842BCE1}"/>
          </ac:spMkLst>
        </pc:spChg>
        <pc:spChg chg="mod">
          <ac:chgData name="Tyler Radtke" userId="924e3d05-cdc3-4699-b9cc-c7b66873e22c" providerId="ADAL" clId="{7EF5A3A1-8824-4D60-88F3-F88DAE998561}" dt="2023-05-16T13:42:06.796" v="3338" actId="21"/>
          <ac:spMkLst>
            <pc:docMk/>
            <pc:sldMk cId="1610230238" sldId="301"/>
            <ac:spMk id="3" creationId="{3E2F6A14-2FDE-4064-61B0-5BE3AACA89BB}"/>
          </ac:spMkLst>
        </pc:spChg>
        <pc:picChg chg="add mod">
          <ac:chgData name="Tyler Radtke" userId="924e3d05-cdc3-4699-b9cc-c7b66873e22c" providerId="ADAL" clId="{7EF5A3A1-8824-4D60-88F3-F88DAE998561}" dt="2023-05-16T13:41:47.297" v="3332" actId="14100"/>
          <ac:picMkLst>
            <pc:docMk/>
            <pc:sldMk cId="1610230238" sldId="301"/>
            <ac:picMk id="4" creationId="{99A9102F-9ED7-39DB-062D-E0D3688107B0}"/>
          </ac:picMkLst>
        </pc:picChg>
        <pc:picChg chg="add mod">
          <ac:chgData name="Tyler Radtke" userId="924e3d05-cdc3-4699-b9cc-c7b66873e22c" providerId="ADAL" clId="{7EF5A3A1-8824-4D60-88F3-F88DAE998561}" dt="2023-05-16T02:45:04.327" v="2337" actId="1076"/>
          <ac:picMkLst>
            <pc:docMk/>
            <pc:sldMk cId="1610230238" sldId="301"/>
            <ac:picMk id="5" creationId="{3BF318DC-1860-A77F-407C-0FD99CE3F45D}"/>
          </ac:picMkLst>
        </pc:picChg>
        <pc:picChg chg="add del mod">
          <ac:chgData name="Tyler Radtke" userId="924e3d05-cdc3-4699-b9cc-c7b66873e22c" providerId="ADAL" clId="{7EF5A3A1-8824-4D60-88F3-F88DAE998561}" dt="2023-05-16T13:41:50.435" v="3333" actId="21"/>
          <ac:picMkLst>
            <pc:docMk/>
            <pc:sldMk cId="1610230238" sldId="301"/>
            <ac:picMk id="7" creationId="{ED67A07D-FA68-D42E-002B-C46FF8F942D3}"/>
          </ac:picMkLst>
        </pc:picChg>
      </pc:sldChg>
      <pc:sldChg chg="addSp modSp new mod">
        <pc:chgData name="Tyler Radtke" userId="924e3d05-cdc3-4699-b9cc-c7b66873e22c" providerId="ADAL" clId="{7EF5A3A1-8824-4D60-88F3-F88DAE998561}" dt="2023-05-16T02:56:06.470" v="2648" actId="20577"/>
        <pc:sldMkLst>
          <pc:docMk/>
          <pc:sldMk cId="3232846895" sldId="302"/>
        </pc:sldMkLst>
        <pc:spChg chg="mod">
          <ac:chgData name="Tyler Radtke" userId="924e3d05-cdc3-4699-b9cc-c7b66873e22c" providerId="ADAL" clId="{7EF5A3A1-8824-4D60-88F3-F88DAE998561}" dt="2023-05-16T02:46:13.504" v="2384" actId="20577"/>
          <ac:spMkLst>
            <pc:docMk/>
            <pc:sldMk cId="3232846895" sldId="302"/>
            <ac:spMk id="2" creationId="{E6A3BC18-B43E-8770-F21D-5EE0B61446AA}"/>
          </ac:spMkLst>
        </pc:spChg>
        <pc:spChg chg="mod">
          <ac:chgData name="Tyler Radtke" userId="924e3d05-cdc3-4699-b9cc-c7b66873e22c" providerId="ADAL" clId="{7EF5A3A1-8824-4D60-88F3-F88DAE998561}" dt="2023-05-16T02:56:06.470" v="2648" actId="20577"/>
          <ac:spMkLst>
            <pc:docMk/>
            <pc:sldMk cId="3232846895" sldId="302"/>
            <ac:spMk id="3" creationId="{6E4FC2E8-322E-36C2-46C1-927F7A1BA171}"/>
          </ac:spMkLst>
        </pc:spChg>
        <pc:picChg chg="add mod">
          <ac:chgData name="Tyler Radtke" userId="924e3d05-cdc3-4699-b9cc-c7b66873e22c" providerId="ADAL" clId="{7EF5A3A1-8824-4D60-88F3-F88DAE998561}" dt="2023-05-16T02:53:04.165" v="2526" actId="1076"/>
          <ac:picMkLst>
            <pc:docMk/>
            <pc:sldMk cId="3232846895" sldId="302"/>
            <ac:picMk id="5" creationId="{479E9EEA-BD1F-BC7A-2FAE-E06068B7911C}"/>
          </ac:picMkLst>
        </pc:picChg>
      </pc:sldChg>
      <pc:sldChg chg="modSp new mod">
        <pc:chgData name="Tyler Radtke" userId="924e3d05-cdc3-4699-b9cc-c7b66873e22c" providerId="ADAL" clId="{7EF5A3A1-8824-4D60-88F3-F88DAE998561}" dt="2023-05-16T03:01:06.448" v="2706" actId="20577"/>
        <pc:sldMkLst>
          <pc:docMk/>
          <pc:sldMk cId="806039534" sldId="303"/>
        </pc:sldMkLst>
        <pc:spChg chg="mod">
          <ac:chgData name="Tyler Radtke" userId="924e3d05-cdc3-4699-b9cc-c7b66873e22c" providerId="ADAL" clId="{7EF5A3A1-8824-4D60-88F3-F88DAE998561}" dt="2023-05-16T03:01:06.448" v="2706" actId="20577"/>
          <ac:spMkLst>
            <pc:docMk/>
            <pc:sldMk cId="806039534" sldId="303"/>
            <ac:spMk id="2" creationId="{28D767FC-D5A1-62AE-C2E7-640F472F5E8B}"/>
          </ac:spMkLst>
        </pc:spChg>
      </pc:sldChg>
      <pc:sldChg chg="addSp delSp modSp new mod">
        <pc:chgData name="Tyler Radtke" userId="924e3d05-cdc3-4699-b9cc-c7b66873e22c" providerId="ADAL" clId="{7EF5A3A1-8824-4D60-88F3-F88DAE998561}" dt="2023-05-16T03:06:06.424" v="3215" actId="20577"/>
        <pc:sldMkLst>
          <pc:docMk/>
          <pc:sldMk cId="2513789123" sldId="304"/>
        </pc:sldMkLst>
        <pc:spChg chg="mod">
          <ac:chgData name="Tyler Radtke" userId="924e3d05-cdc3-4699-b9cc-c7b66873e22c" providerId="ADAL" clId="{7EF5A3A1-8824-4D60-88F3-F88DAE998561}" dt="2023-05-16T03:01:48.190" v="2718" actId="20577"/>
          <ac:spMkLst>
            <pc:docMk/>
            <pc:sldMk cId="2513789123" sldId="304"/>
            <ac:spMk id="2" creationId="{FEDDA74D-BE45-7DCE-F6AE-5CB4A8B33CC3}"/>
          </ac:spMkLst>
        </pc:spChg>
        <pc:spChg chg="del">
          <ac:chgData name="Tyler Radtke" userId="924e3d05-cdc3-4699-b9cc-c7b66873e22c" providerId="ADAL" clId="{7EF5A3A1-8824-4D60-88F3-F88DAE998561}" dt="2023-05-16T03:01:56.495" v="2719"/>
          <ac:spMkLst>
            <pc:docMk/>
            <pc:sldMk cId="2513789123" sldId="304"/>
            <ac:spMk id="3" creationId="{88DE75F8-73C9-AB97-85CE-4200764ED654}"/>
          </ac:spMkLst>
        </pc:spChg>
        <pc:spChg chg="add mod">
          <ac:chgData name="Tyler Radtke" userId="924e3d05-cdc3-4699-b9cc-c7b66873e22c" providerId="ADAL" clId="{7EF5A3A1-8824-4D60-88F3-F88DAE998561}" dt="2023-05-16T03:03:31.904" v="2983" actId="20577"/>
          <ac:spMkLst>
            <pc:docMk/>
            <pc:sldMk cId="2513789123" sldId="304"/>
            <ac:spMk id="6" creationId="{383C9D9E-BA3C-7B14-0000-FB79EA8F16E3}"/>
          </ac:spMkLst>
        </pc:spChg>
        <pc:spChg chg="add mod">
          <ac:chgData name="Tyler Radtke" userId="924e3d05-cdc3-4699-b9cc-c7b66873e22c" providerId="ADAL" clId="{7EF5A3A1-8824-4D60-88F3-F88DAE998561}" dt="2023-05-16T03:06:06.424" v="3215" actId="20577"/>
          <ac:spMkLst>
            <pc:docMk/>
            <pc:sldMk cId="2513789123" sldId="304"/>
            <ac:spMk id="7" creationId="{5E1D6087-5D65-D2E3-C14E-0DB8A627B1E0}"/>
          </ac:spMkLst>
        </pc:spChg>
        <pc:spChg chg="add mod">
          <ac:chgData name="Tyler Radtke" userId="924e3d05-cdc3-4699-b9cc-c7b66873e22c" providerId="ADAL" clId="{7EF5A3A1-8824-4D60-88F3-F88DAE998561}" dt="2023-05-16T03:05:02.990" v="3068" actId="1076"/>
          <ac:spMkLst>
            <pc:docMk/>
            <pc:sldMk cId="2513789123" sldId="304"/>
            <ac:spMk id="8" creationId="{A182BAEF-7378-EEA5-70D0-8B766E2807AD}"/>
          </ac:spMkLst>
        </pc:spChg>
        <pc:picChg chg="add mod">
          <ac:chgData name="Tyler Radtke" userId="924e3d05-cdc3-4699-b9cc-c7b66873e22c" providerId="ADAL" clId="{7EF5A3A1-8824-4D60-88F3-F88DAE998561}" dt="2023-05-16T03:01:59.697" v="2721" actId="27614"/>
          <ac:picMkLst>
            <pc:docMk/>
            <pc:sldMk cId="2513789123" sldId="304"/>
            <ac:picMk id="5" creationId="{E4338709-32E3-458E-25F5-585B68FC5BE8}"/>
          </ac:picMkLst>
        </pc:picChg>
      </pc:sldChg>
      <pc:sldChg chg="addSp modSp new mod">
        <pc:chgData name="Tyler Radtke" userId="924e3d05-cdc3-4699-b9cc-c7b66873e22c" providerId="ADAL" clId="{7EF5A3A1-8824-4D60-88F3-F88DAE998561}" dt="2023-05-16T03:08:03.664" v="3280" actId="1076"/>
        <pc:sldMkLst>
          <pc:docMk/>
          <pc:sldMk cId="1415830680" sldId="305"/>
        </pc:sldMkLst>
        <pc:spChg chg="mod">
          <ac:chgData name="Tyler Radtke" userId="924e3d05-cdc3-4699-b9cc-c7b66873e22c" providerId="ADAL" clId="{7EF5A3A1-8824-4D60-88F3-F88DAE998561}" dt="2023-05-16T03:06:30.992" v="3235" actId="20577"/>
          <ac:spMkLst>
            <pc:docMk/>
            <pc:sldMk cId="1415830680" sldId="305"/>
            <ac:spMk id="2" creationId="{76F8A6F0-1110-3B99-7074-221960D87893}"/>
          </ac:spMkLst>
        </pc:spChg>
        <pc:spChg chg="mod">
          <ac:chgData name="Tyler Radtke" userId="924e3d05-cdc3-4699-b9cc-c7b66873e22c" providerId="ADAL" clId="{7EF5A3A1-8824-4D60-88F3-F88DAE998561}" dt="2023-05-16T03:07:17.509" v="3265" actId="20577"/>
          <ac:spMkLst>
            <pc:docMk/>
            <pc:sldMk cId="1415830680" sldId="305"/>
            <ac:spMk id="3" creationId="{E0A5349A-44AC-761B-6BDB-E03A6C2FE7D0}"/>
          </ac:spMkLst>
        </pc:spChg>
        <pc:spChg chg="add mod">
          <ac:chgData name="Tyler Radtke" userId="924e3d05-cdc3-4699-b9cc-c7b66873e22c" providerId="ADAL" clId="{7EF5A3A1-8824-4D60-88F3-F88DAE998561}" dt="2023-05-16T03:07:36.002" v="3271" actId="20577"/>
          <ac:spMkLst>
            <pc:docMk/>
            <pc:sldMk cId="1415830680" sldId="305"/>
            <ac:spMk id="4" creationId="{A0A54651-3AE0-0B2F-95A8-A5FD38B595A2}"/>
          </ac:spMkLst>
        </pc:spChg>
        <pc:spChg chg="add mod">
          <ac:chgData name="Tyler Radtke" userId="924e3d05-cdc3-4699-b9cc-c7b66873e22c" providerId="ADAL" clId="{7EF5A3A1-8824-4D60-88F3-F88DAE998561}" dt="2023-05-16T03:08:03.664" v="3280" actId="1076"/>
          <ac:spMkLst>
            <pc:docMk/>
            <pc:sldMk cId="1415830680" sldId="305"/>
            <ac:spMk id="7" creationId="{74F517E3-B532-7E92-5DAC-01EE53CE84C3}"/>
          </ac:spMkLst>
        </pc:spChg>
        <pc:picChg chg="add mod">
          <ac:chgData name="Tyler Radtke" userId="924e3d05-cdc3-4699-b9cc-c7b66873e22c" providerId="ADAL" clId="{7EF5A3A1-8824-4D60-88F3-F88DAE998561}" dt="2023-05-16T03:07:49.240" v="3276" actId="1076"/>
          <ac:picMkLst>
            <pc:docMk/>
            <pc:sldMk cId="1415830680" sldId="305"/>
            <ac:picMk id="6" creationId="{6B0D11ED-C612-294B-DE4F-3500A55DCB5B}"/>
          </ac:picMkLst>
        </pc:picChg>
      </pc:sldChg>
      <pc:sldChg chg="addSp modSp new mod">
        <pc:chgData name="Tyler Radtke" userId="924e3d05-cdc3-4699-b9cc-c7b66873e22c" providerId="ADAL" clId="{7EF5A3A1-8824-4D60-88F3-F88DAE998561}" dt="2023-05-16T13:43:09.809" v="3376" actId="1076"/>
        <pc:sldMkLst>
          <pc:docMk/>
          <pc:sldMk cId="1455454478" sldId="306"/>
        </pc:sldMkLst>
        <pc:spChg chg="mod">
          <ac:chgData name="Tyler Radtke" userId="924e3d05-cdc3-4699-b9cc-c7b66873e22c" providerId="ADAL" clId="{7EF5A3A1-8824-4D60-88F3-F88DAE998561}" dt="2023-05-16T13:42:59.452" v="3373" actId="20577"/>
          <ac:spMkLst>
            <pc:docMk/>
            <pc:sldMk cId="1455454478" sldId="306"/>
            <ac:spMk id="2" creationId="{9B9D6EB5-476C-AC4C-ED7D-CE97AFA517A6}"/>
          </ac:spMkLst>
        </pc:spChg>
        <pc:spChg chg="mod">
          <ac:chgData name="Tyler Radtke" userId="924e3d05-cdc3-4699-b9cc-c7b66873e22c" providerId="ADAL" clId="{7EF5A3A1-8824-4D60-88F3-F88DAE998561}" dt="2023-05-16T13:43:07.735" v="3375" actId="14100"/>
          <ac:spMkLst>
            <pc:docMk/>
            <pc:sldMk cId="1455454478" sldId="306"/>
            <ac:spMk id="3" creationId="{E6CB1286-0F95-489F-7450-CFCAC6B32B01}"/>
          </ac:spMkLst>
        </pc:spChg>
        <pc:picChg chg="add mod">
          <ac:chgData name="Tyler Radtke" userId="924e3d05-cdc3-4699-b9cc-c7b66873e22c" providerId="ADAL" clId="{7EF5A3A1-8824-4D60-88F3-F88DAE998561}" dt="2023-05-16T13:43:09.809" v="3376" actId="1076"/>
          <ac:picMkLst>
            <pc:docMk/>
            <pc:sldMk cId="1455454478" sldId="306"/>
            <ac:picMk id="4" creationId="{06AB1655-88D0-A32D-2847-4484137EDDDD}"/>
          </ac:picMkLst>
        </pc:picChg>
      </pc:sldChg>
      <pc:sldChg chg="addSp modSp new mod">
        <pc:chgData name="Tyler Radtke" userId="924e3d05-cdc3-4699-b9cc-c7b66873e22c" providerId="ADAL" clId="{7EF5A3A1-8824-4D60-88F3-F88DAE998561}" dt="2023-05-17T02:16:00.763" v="4012" actId="20577"/>
        <pc:sldMkLst>
          <pc:docMk/>
          <pc:sldMk cId="210986561" sldId="309"/>
        </pc:sldMkLst>
        <pc:spChg chg="mod">
          <ac:chgData name="Tyler Radtke" userId="924e3d05-cdc3-4699-b9cc-c7b66873e22c" providerId="ADAL" clId="{7EF5A3A1-8824-4D60-88F3-F88DAE998561}" dt="2023-05-16T18:10:15.100" v="3646" actId="20577"/>
          <ac:spMkLst>
            <pc:docMk/>
            <pc:sldMk cId="210986561" sldId="309"/>
            <ac:spMk id="2" creationId="{6B9FE1CA-7D61-7A2D-7B14-47765801A5CD}"/>
          </ac:spMkLst>
        </pc:spChg>
        <pc:spChg chg="mod">
          <ac:chgData name="Tyler Radtke" userId="924e3d05-cdc3-4699-b9cc-c7b66873e22c" providerId="ADAL" clId="{7EF5A3A1-8824-4D60-88F3-F88DAE998561}" dt="2023-05-17T02:16:00.763" v="4012" actId="20577"/>
          <ac:spMkLst>
            <pc:docMk/>
            <pc:sldMk cId="210986561" sldId="309"/>
            <ac:spMk id="3" creationId="{F3CAC268-B6CE-D622-D9A5-FB90300F8739}"/>
          </ac:spMkLst>
        </pc:spChg>
        <pc:picChg chg="add mod">
          <ac:chgData name="Tyler Radtke" userId="924e3d05-cdc3-4699-b9cc-c7b66873e22c" providerId="ADAL" clId="{7EF5A3A1-8824-4D60-88F3-F88DAE998561}" dt="2023-05-17T02:15:31.287" v="4001" actId="1076"/>
          <ac:picMkLst>
            <pc:docMk/>
            <pc:sldMk cId="210986561" sldId="309"/>
            <ac:picMk id="4" creationId="{A72FFC8F-3BA0-7373-BA35-207AFE64B150}"/>
          </ac:picMkLst>
        </pc:picChg>
      </pc:sldChg>
      <pc:sldChg chg="addSp modSp new mod">
        <pc:chgData name="Tyler Radtke" userId="924e3d05-cdc3-4699-b9cc-c7b66873e22c" providerId="ADAL" clId="{7EF5A3A1-8824-4D60-88F3-F88DAE998561}" dt="2023-05-16T20:48:49.728" v="3994" actId="404"/>
        <pc:sldMkLst>
          <pc:docMk/>
          <pc:sldMk cId="4040964997" sldId="311"/>
        </pc:sldMkLst>
        <pc:spChg chg="mod">
          <ac:chgData name="Tyler Radtke" userId="924e3d05-cdc3-4699-b9cc-c7b66873e22c" providerId="ADAL" clId="{7EF5A3A1-8824-4D60-88F3-F88DAE998561}" dt="2023-05-16T20:46:03.543" v="3847"/>
          <ac:spMkLst>
            <pc:docMk/>
            <pc:sldMk cId="4040964997" sldId="311"/>
            <ac:spMk id="2" creationId="{9A78DE70-CB4B-DE8E-2394-0D4586CB6B7B}"/>
          </ac:spMkLst>
        </pc:spChg>
        <pc:spChg chg="mod">
          <ac:chgData name="Tyler Radtke" userId="924e3d05-cdc3-4699-b9cc-c7b66873e22c" providerId="ADAL" clId="{7EF5A3A1-8824-4D60-88F3-F88DAE998561}" dt="2023-05-16T20:48:49.728" v="3994" actId="404"/>
          <ac:spMkLst>
            <pc:docMk/>
            <pc:sldMk cId="4040964997" sldId="311"/>
            <ac:spMk id="3" creationId="{9077E356-8D1E-FDAF-0C62-732576E3A235}"/>
          </ac:spMkLst>
        </pc:spChg>
        <pc:spChg chg="add mod">
          <ac:chgData name="Tyler Radtke" userId="924e3d05-cdc3-4699-b9cc-c7b66873e22c" providerId="ADAL" clId="{7EF5A3A1-8824-4D60-88F3-F88DAE998561}" dt="2023-05-16T20:48:04.250" v="3990" actId="1076"/>
          <ac:spMkLst>
            <pc:docMk/>
            <pc:sldMk cId="4040964997" sldId="311"/>
            <ac:spMk id="6" creationId="{9FF55AEC-DBCE-326C-1B40-59742D10E82D}"/>
          </ac:spMkLst>
        </pc:spChg>
        <pc:picChg chg="add mod">
          <ac:chgData name="Tyler Radtke" userId="924e3d05-cdc3-4699-b9cc-c7b66873e22c" providerId="ADAL" clId="{7EF5A3A1-8824-4D60-88F3-F88DAE998561}" dt="2023-05-16T20:47:57.061" v="3988" actId="1076"/>
          <ac:picMkLst>
            <pc:docMk/>
            <pc:sldMk cId="4040964997" sldId="311"/>
            <ac:picMk id="5" creationId="{176675C2-C1DA-0BA5-3FD8-3F26652895FD}"/>
          </ac:picMkLst>
        </pc:picChg>
      </pc:sldChg>
      <pc:sldChg chg="addSp modSp new mod">
        <pc:chgData name="Tyler Radtke" userId="924e3d05-cdc3-4699-b9cc-c7b66873e22c" providerId="ADAL" clId="{7EF5A3A1-8824-4D60-88F3-F88DAE998561}" dt="2023-05-19T19:58:24.364" v="4264" actId="20577"/>
        <pc:sldMkLst>
          <pc:docMk/>
          <pc:sldMk cId="1762985727" sldId="312"/>
        </pc:sldMkLst>
        <pc:spChg chg="mod">
          <ac:chgData name="Tyler Radtke" userId="924e3d05-cdc3-4699-b9cc-c7b66873e22c" providerId="ADAL" clId="{7EF5A3A1-8824-4D60-88F3-F88DAE998561}" dt="2023-05-19T19:56:02.222" v="4036" actId="20577"/>
          <ac:spMkLst>
            <pc:docMk/>
            <pc:sldMk cId="1762985727" sldId="312"/>
            <ac:spMk id="2" creationId="{C2EBF878-158A-DD3D-1690-CD0817A490EF}"/>
          </ac:spMkLst>
        </pc:spChg>
        <pc:spChg chg="mod">
          <ac:chgData name="Tyler Radtke" userId="924e3d05-cdc3-4699-b9cc-c7b66873e22c" providerId="ADAL" clId="{7EF5A3A1-8824-4D60-88F3-F88DAE998561}" dt="2023-05-19T19:58:24.364" v="4264" actId="20577"/>
          <ac:spMkLst>
            <pc:docMk/>
            <pc:sldMk cId="1762985727" sldId="312"/>
            <ac:spMk id="3" creationId="{C378E0D8-8643-6227-B48F-E7B71B2ED722}"/>
          </ac:spMkLst>
        </pc:spChg>
        <pc:picChg chg="add mod">
          <ac:chgData name="Tyler Radtke" userId="924e3d05-cdc3-4699-b9cc-c7b66873e22c" providerId="ADAL" clId="{7EF5A3A1-8824-4D60-88F3-F88DAE998561}" dt="2023-05-19T19:57:47.311" v="4202" actId="1076"/>
          <ac:picMkLst>
            <pc:docMk/>
            <pc:sldMk cId="1762985727" sldId="312"/>
            <ac:picMk id="4" creationId="{F3400243-A441-1CCA-1241-1EB8F6310EB1}"/>
          </ac:picMkLst>
        </pc:picChg>
      </pc:sldChg>
    </pc:docChg>
  </pc:docChgLst>
  <pc:docChgLst>
    <pc:chgData name="Thomas J Blondin" userId="da9d85cb-1c34-4180-b6fa-6fc190059167" providerId="ADAL" clId="{893180F9-779A-49FE-9854-E1EC58976253}"/>
    <pc:docChg chg="undo custSel addSld delSld modSld">
      <pc:chgData name="Thomas J Blondin" userId="da9d85cb-1c34-4180-b6fa-6fc190059167" providerId="ADAL" clId="{893180F9-779A-49FE-9854-E1EC58976253}" dt="2023-05-15T19:10:17.573" v="510" actId="1076"/>
      <pc:docMkLst>
        <pc:docMk/>
      </pc:docMkLst>
      <pc:sldChg chg="addSp delSp modSp mod setBg setClrOvrMap">
        <pc:chgData name="Thomas J Blondin" userId="da9d85cb-1c34-4180-b6fa-6fc190059167" providerId="ADAL" clId="{893180F9-779A-49FE-9854-E1EC58976253}" dt="2023-05-15T18:24:14.829" v="177" actId="26606"/>
        <pc:sldMkLst>
          <pc:docMk/>
          <pc:sldMk cId="256928356" sldId="262"/>
        </pc:sldMkLst>
        <pc:spChg chg="mod">
          <ac:chgData name="Thomas J Blondin" userId="da9d85cb-1c34-4180-b6fa-6fc190059167" providerId="ADAL" clId="{893180F9-779A-49FE-9854-E1EC58976253}" dt="2023-05-15T18:24:14.829" v="177" actId="26606"/>
          <ac:spMkLst>
            <pc:docMk/>
            <pc:sldMk cId="256928356" sldId="262"/>
            <ac:spMk id="2" creationId="{FD2CEF33-E46B-CC49-7FED-F83CA90AE489}"/>
          </ac:spMkLst>
        </pc:spChg>
        <pc:spChg chg="del">
          <ac:chgData name="Thomas J Blondin" userId="da9d85cb-1c34-4180-b6fa-6fc190059167" providerId="ADAL" clId="{893180F9-779A-49FE-9854-E1EC58976253}" dt="2023-05-15T18:24:14.829" v="177" actId="26606"/>
          <ac:spMkLst>
            <pc:docMk/>
            <pc:sldMk cId="256928356" sldId="262"/>
            <ac:spMk id="3" creationId="{B416BBD6-D9D6-AAAB-7CAD-94BE0EFEF96B}"/>
          </ac:spMkLst>
        </pc:spChg>
        <pc:spChg chg="add">
          <ac:chgData name="Thomas J Blondin" userId="da9d85cb-1c34-4180-b6fa-6fc190059167" providerId="ADAL" clId="{893180F9-779A-49FE-9854-E1EC58976253}" dt="2023-05-15T18:24:14.829" v="177" actId="26606"/>
          <ac:spMkLst>
            <pc:docMk/>
            <pc:sldMk cId="256928356" sldId="262"/>
            <ac:spMk id="9" creationId="{526E0BFB-CDF1-4990-8C11-AC849311E0A8}"/>
          </ac:spMkLst>
        </pc:spChg>
        <pc:spChg chg="add">
          <ac:chgData name="Thomas J Blondin" userId="da9d85cb-1c34-4180-b6fa-6fc190059167" providerId="ADAL" clId="{893180F9-779A-49FE-9854-E1EC58976253}" dt="2023-05-15T18:24:14.829" v="177" actId="26606"/>
          <ac:spMkLst>
            <pc:docMk/>
            <pc:sldMk cId="256928356" sldId="262"/>
            <ac:spMk id="11" creationId="{6069A1F8-9BEB-4786-9694-FC48B2D75D21}"/>
          </ac:spMkLst>
        </pc:spChg>
        <pc:spChg chg="add">
          <ac:chgData name="Thomas J Blondin" userId="da9d85cb-1c34-4180-b6fa-6fc190059167" providerId="ADAL" clId="{893180F9-779A-49FE-9854-E1EC58976253}" dt="2023-05-15T18:24:14.829" v="177" actId="26606"/>
          <ac:spMkLst>
            <pc:docMk/>
            <pc:sldMk cId="256928356" sldId="262"/>
            <ac:spMk id="13" creationId="{AF2F604E-43BE-4DC3-B983-E071523364F8}"/>
          </ac:spMkLst>
        </pc:spChg>
        <pc:spChg chg="add">
          <ac:chgData name="Thomas J Blondin" userId="da9d85cb-1c34-4180-b6fa-6fc190059167" providerId="ADAL" clId="{893180F9-779A-49FE-9854-E1EC58976253}" dt="2023-05-15T18:24:14.829" v="177" actId="26606"/>
          <ac:spMkLst>
            <pc:docMk/>
            <pc:sldMk cId="256928356" sldId="262"/>
            <ac:spMk id="15" creationId="{08C9B587-E65E-4B52-B37C-ABEBB6E87928}"/>
          </ac:spMkLst>
        </pc:spChg>
        <pc:picChg chg="add">
          <ac:chgData name="Thomas J Blondin" userId="da9d85cb-1c34-4180-b6fa-6fc190059167" providerId="ADAL" clId="{893180F9-779A-49FE-9854-E1EC58976253}" dt="2023-05-15T18:24:14.829" v="177" actId="26606"/>
          <ac:picMkLst>
            <pc:docMk/>
            <pc:sldMk cId="256928356" sldId="262"/>
            <ac:picMk id="5" creationId="{4038F665-AE0E-BF56-DF0A-3AFBC6CD7B57}"/>
          </ac:picMkLst>
        </pc:picChg>
      </pc:sldChg>
      <pc:sldChg chg="addSp delSp modSp new mod setBg">
        <pc:chgData name="Thomas J Blondin" userId="da9d85cb-1c34-4180-b6fa-6fc190059167" providerId="ADAL" clId="{893180F9-779A-49FE-9854-E1EC58976253}" dt="2023-05-15T18:49:16.944" v="328" actId="1076"/>
        <pc:sldMkLst>
          <pc:docMk/>
          <pc:sldMk cId="1481911235" sldId="268"/>
        </pc:sldMkLst>
        <pc:spChg chg="mod">
          <ac:chgData name="Thomas J Blondin" userId="da9d85cb-1c34-4180-b6fa-6fc190059167" providerId="ADAL" clId="{893180F9-779A-49FE-9854-E1EC58976253}" dt="2023-05-15T18:48:59.950" v="325" actId="26606"/>
          <ac:spMkLst>
            <pc:docMk/>
            <pc:sldMk cId="1481911235" sldId="268"/>
            <ac:spMk id="2" creationId="{3668B523-00CA-7EEF-71B1-A226DC80E53F}"/>
          </ac:spMkLst>
        </pc:spChg>
        <pc:spChg chg="del">
          <ac:chgData name="Thomas J Blondin" userId="da9d85cb-1c34-4180-b6fa-6fc190059167" providerId="ADAL" clId="{893180F9-779A-49FE-9854-E1EC58976253}" dt="2023-05-15T18:36:43.561" v="297" actId="931"/>
          <ac:spMkLst>
            <pc:docMk/>
            <pc:sldMk cId="1481911235" sldId="268"/>
            <ac:spMk id="3" creationId="{3058F2F3-3BE4-CE3D-454F-A827B4B9F0A2}"/>
          </ac:spMkLst>
        </pc:spChg>
        <pc:spChg chg="add del">
          <ac:chgData name="Thomas J Blondin" userId="da9d85cb-1c34-4180-b6fa-6fc190059167" providerId="ADAL" clId="{893180F9-779A-49FE-9854-E1EC58976253}" dt="2023-05-15T18:48:30.890" v="324" actId="478"/>
          <ac:spMkLst>
            <pc:docMk/>
            <pc:sldMk cId="1481911235" sldId="268"/>
            <ac:spMk id="13" creationId="{1CAA5803-B316-E80A-D817-E88046F424CD}"/>
          </ac:spMkLst>
        </pc:spChg>
        <pc:spChg chg="add del">
          <ac:chgData name="Thomas J Blondin" userId="da9d85cb-1c34-4180-b6fa-6fc190059167" providerId="ADAL" clId="{893180F9-779A-49FE-9854-E1EC58976253}" dt="2023-05-15T18:48:59.950" v="325" actId="26606"/>
          <ac:spMkLst>
            <pc:docMk/>
            <pc:sldMk cId="1481911235" sldId="268"/>
            <ac:spMk id="16" creationId="{59653884-08CE-4579-8A80-F00D55BF077F}"/>
          </ac:spMkLst>
        </pc:spChg>
        <pc:spChg chg="add del">
          <ac:chgData name="Thomas J Blondin" userId="da9d85cb-1c34-4180-b6fa-6fc190059167" providerId="ADAL" clId="{893180F9-779A-49FE-9854-E1EC58976253}" dt="2023-05-15T18:48:59.950" v="325" actId="26606"/>
          <ac:spMkLst>
            <pc:docMk/>
            <pc:sldMk cId="1481911235" sldId="268"/>
            <ac:spMk id="18" creationId="{720D4FAC-7B9A-4A4F-8E53-071522870B7B}"/>
          </ac:spMkLst>
        </pc:spChg>
        <pc:spChg chg="add del">
          <ac:chgData name="Thomas J Blondin" userId="da9d85cb-1c34-4180-b6fa-6fc190059167" providerId="ADAL" clId="{893180F9-779A-49FE-9854-E1EC58976253}" dt="2023-05-15T18:48:59.950" v="325" actId="26606"/>
          <ac:spMkLst>
            <pc:docMk/>
            <pc:sldMk cId="1481911235" sldId="268"/>
            <ac:spMk id="20" creationId="{EDD2A13B-608C-4BE1-AC1F-62B2DAF76BF7}"/>
          </ac:spMkLst>
        </pc:spChg>
        <pc:spChg chg="add del">
          <ac:chgData name="Thomas J Blondin" userId="da9d85cb-1c34-4180-b6fa-6fc190059167" providerId="ADAL" clId="{893180F9-779A-49FE-9854-E1EC58976253}" dt="2023-05-15T18:48:59.950" v="325" actId="26606"/>
          <ac:spMkLst>
            <pc:docMk/>
            <pc:sldMk cId="1481911235" sldId="268"/>
            <ac:spMk id="22" creationId="{977038ED-F717-467A-8D75-D8441BB92668}"/>
          </ac:spMkLst>
        </pc:spChg>
        <pc:spChg chg="add">
          <ac:chgData name="Thomas J Blondin" userId="da9d85cb-1c34-4180-b6fa-6fc190059167" providerId="ADAL" clId="{893180F9-779A-49FE-9854-E1EC58976253}" dt="2023-05-15T18:48:59.950" v="325" actId="26606"/>
          <ac:spMkLst>
            <pc:docMk/>
            <pc:sldMk cId="1481911235" sldId="268"/>
            <ac:spMk id="27" creationId="{7C98A213-5994-475E-B327-DC6EC27FBA8B}"/>
          </ac:spMkLst>
        </pc:spChg>
        <pc:spChg chg="add">
          <ac:chgData name="Thomas J Blondin" userId="da9d85cb-1c34-4180-b6fa-6fc190059167" providerId="ADAL" clId="{893180F9-779A-49FE-9854-E1EC58976253}" dt="2023-05-15T18:48:59.950" v="325" actId="26606"/>
          <ac:spMkLst>
            <pc:docMk/>
            <pc:sldMk cId="1481911235" sldId="268"/>
            <ac:spMk id="29" creationId="{4B030A0D-0DAD-4A99-89BB-419527D6A64B}"/>
          </ac:spMkLst>
        </pc:spChg>
        <pc:picChg chg="add mod ord modCrop">
          <ac:chgData name="Thomas J Blondin" userId="da9d85cb-1c34-4180-b6fa-6fc190059167" providerId="ADAL" clId="{893180F9-779A-49FE-9854-E1EC58976253}" dt="2023-05-15T18:48:59.950" v="325" actId="26606"/>
          <ac:picMkLst>
            <pc:docMk/>
            <pc:sldMk cId="1481911235" sldId="268"/>
            <ac:picMk id="5" creationId="{B1B51442-9E24-4465-3CD2-52B4E3F7FD92}"/>
          </ac:picMkLst>
        </pc:picChg>
        <pc:picChg chg="add mod modCrop">
          <ac:chgData name="Thomas J Blondin" userId="da9d85cb-1c34-4180-b6fa-6fc190059167" providerId="ADAL" clId="{893180F9-779A-49FE-9854-E1EC58976253}" dt="2023-05-15T18:48:59.950" v="325" actId="26606"/>
          <ac:picMkLst>
            <pc:docMk/>
            <pc:sldMk cId="1481911235" sldId="268"/>
            <ac:picMk id="7" creationId="{2A1B75D0-BC73-E859-54DE-F1D31EC8B07C}"/>
          </ac:picMkLst>
        </pc:picChg>
        <pc:picChg chg="add mod ord modCrop">
          <ac:chgData name="Thomas J Blondin" userId="da9d85cb-1c34-4180-b6fa-6fc190059167" providerId="ADAL" clId="{893180F9-779A-49FE-9854-E1EC58976253}" dt="2023-05-15T18:49:16.944" v="328" actId="1076"/>
          <ac:picMkLst>
            <pc:docMk/>
            <pc:sldMk cId="1481911235" sldId="268"/>
            <ac:picMk id="9" creationId="{49694EA1-6C25-DFD1-7721-9F63750D0564}"/>
          </ac:picMkLst>
        </pc:picChg>
      </pc:sldChg>
      <pc:sldChg chg="new del">
        <pc:chgData name="Thomas J Blondin" userId="da9d85cb-1c34-4180-b6fa-6fc190059167" providerId="ADAL" clId="{893180F9-779A-49FE-9854-E1EC58976253}" dt="2023-05-15T18:16:18.371" v="42" actId="2696"/>
        <pc:sldMkLst>
          <pc:docMk/>
          <pc:sldMk cId="2166840375" sldId="269"/>
        </pc:sldMkLst>
      </pc:sldChg>
      <pc:sldChg chg="addSp delSp modSp add mod setBg">
        <pc:chgData name="Thomas J Blondin" userId="da9d85cb-1c34-4180-b6fa-6fc190059167" providerId="ADAL" clId="{893180F9-779A-49FE-9854-E1EC58976253}" dt="2023-05-15T18:57:44.677" v="429" actId="1076"/>
        <pc:sldMkLst>
          <pc:docMk/>
          <pc:sldMk cId="4198938552" sldId="270"/>
        </pc:sldMkLst>
        <pc:spChg chg="mod">
          <ac:chgData name="Thomas J Blondin" userId="da9d85cb-1c34-4180-b6fa-6fc190059167" providerId="ADAL" clId="{893180F9-779A-49FE-9854-E1EC58976253}" dt="2023-05-15T18:55:48.098" v="404" actId="26606"/>
          <ac:spMkLst>
            <pc:docMk/>
            <pc:sldMk cId="4198938552" sldId="270"/>
            <ac:spMk id="2" creationId="{3668B523-00CA-7EEF-71B1-A226DC80E53F}"/>
          </ac:spMkLst>
        </pc:spChg>
        <pc:spChg chg="del">
          <ac:chgData name="Thomas J Blondin" userId="da9d85cb-1c34-4180-b6fa-6fc190059167" providerId="ADAL" clId="{893180F9-779A-49FE-9854-E1EC58976253}" dt="2023-05-15T18:28:28.328" v="264"/>
          <ac:spMkLst>
            <pc:docMk/>
            <pc:sldMk cId="4198938552" sldId="270"/>
            <ac:spMk id="3" creationId="{3058F2F3-3BE4-CE3D-454F-A827B4B9F0A2}"/>
          </ac:spMkLst>
        </pc:spChg>
        <pc:spChg chg="add">
          <ac:chgData name="Thomas J Blondin" userId="da9d85cb-1c34-4180-b6fa-6fc190059167" providerId="ADAL" clId="{893180F9-779A-49FE-9854-E1EC58976253}" dt="2023-05-15T18:55:48.098" v="404" actId="26606"/>
          <ac:spMkLst>
            <pc:docMk/>
            <pc:sldMk cId="4198938552" sldId="270"/>
            <ac:spMk id="13" creationId="{7C98A213-5994-475E-B327-DC6EC27FBA8B}"/>
          </ac:spMkLst>
        </pc:spChg>
        <pc:spChg chg="add">
          <ac:chgData name="Thomas J Blondin" userId="da9d85cb-1c34-4180-b6fa-6fc190059167" providerId="ADAL" clId="{893180F9-779A-49FE-9854-E1EC58976253}" dt="2023-05-15T18:55:48.098" v="404" actId="26606"/>
          <ac:spMkLst>
            <pc:docMk/>
            <pc:sldMk cId="4198938552" sldId="270"/>
            <ac:spMk id="15" creationId="{4B030A0D-0DAD-4A99-89BB-419527D6A64B}"/>
          </ac:spMkLst>
        </pc:spChg>
        <pc:picChg chg="add mod modCrop">
          <ac:chgData name="Thomas J Blondin" userId="da9d85cb-1c34-4180-b6fa-6fc190059167" providerId="ADAL" clId="{893180F9-779A-49FE-9854-E1EC58976253}" dt="2023-05-15T18:57:25.050" v="423" actId="1076"/>
          <ac:picMkLst>
            <pc:docMk/>
            <pc:sldMk cId="4198938552" sldId="270"/>
            <ac:picMk id="4" creationId="{327EA5E4-F60F-08B3-61C4-6DCFD201BB78}"/>
          </ac:picMkLst>
        </pc:picChg>
        <pc:picChg chg="add mod modCrop">
          <ac:chgData name="Thomas J Blondin" userId="da9d85cb-1c34-4180-b6fa-6fc190059167" providerId="ADAL" clId="{893180F9-779A-49FE-9854-E1EC58976253}" dt="2023-05-15T18:57:32.690" v="425" actId="1076"/>
          <ac:picMkLst>
            <pc:docMk/>
            <pc:sldMk cId="4198938552" sldId="270"/>
            <ac:picMk id="6" creationId="{BE2BD733-3500-3E6F-5685-E3D4C25759C0}"/>
          </ac:picMkLst>
        </pc:picChg>
        <pc:picChg chg="add mod modCrop">
          <ac:chgData name="Thomas J Blondin" userId="da9d85cb-1c34-4180-b6fa-6fc190059167" providerId="ADAL" clId="{893180F9-779A-49FE-9854-E1EC58976253}" dt="2023-05-15T18:57:44.677" v="429" actId="1076"/>
          <ac:picMkLst>
            <pc:docMk/>
            <pc:sldMk cId="4198938552" sldId="270"/>
            <ac:picMk id="8" creationId="{42C1EE47-F8F0-A151-C497-4D1E8507BDC1}"/>
          </ac:picMkLst>
        </pc:picChg>
      </pc:sldChg>
      <pc:sldChg chg="addSp delSp modSp add mod setBg">
        <pc:chgData name="Thomas J Blondin" userId="da9d85cb-1c34-4180-b6fa-6fc190059167" providerId="ADAL" clId="{893180F9-779A-49FE-9854-E1EC58976253}" dt="2023-05-15T18:51:33.677" v="356" actId="1076"/>
        <pc:sldMkLst>
          <pc:docMk/>
          <pc:sldMk cId="2191934165" sldId="271"/>
        </pc:sldMkLst>
        <pc:spChg chg="mod">
          <ac:chgData name="Thomas J Blondin" userId="da9d85cb-1c34-4180-b6fa-6fc190059167" providerId="ADAL" clId="{893180F9-779A-49FE-9854-E1EC58976253}" dt="2023-05-15T18:49:31.508" v="329" actId="26606"/>
          <ac:spMkLst>
            <pc:docMk/>
            <pc:sldMk cId="2191934165" sldId="271"/>
            <ac:spMk id="2" creationId="{3668B523-00CA-7EEF-71B1-A226DC80E53F}"/>
          </ac:spMkLst>
        </pc:spChg>
        <pc:spChg chg="del">
          <ac:chgData name="Thomas J Blondin" userId="da9d85cb-1c34-4180-b6fa-6fc190059167" providerId="ADAL" clId="{893180F9-779A-49FE-9854-E1EC58976253}" dt="2023-05-15T18:34:36.286" v="279" actId="931"/>
          <ac:spMkLst>
            <pc:docMk/>
            <pc:sldMk cId="2191934165" sldId="271"/>
            <ac:spMk id="3" creationId="{3058F2F3-3BE4-CE3D-454F-A827B4B9F0A2}"/>
          </ac:spMkLst>
        </pc:spChg>
        <pc:spChg chg="add del mod">
          <ac:chgData name="Thomas J Blondin" userId="da9d85cb-1c34-4180-b6fa-6fc190059167" providerId="ADAL" clId="{893180F9-779A-49FE-9854-E1EC58976253}" dt="2023-05-15T18:36:11.852" v="293" actId="931"/>
          <ac:spMkLst>
            <pc:docMk/>
            <pc:sldMk cId="2191934165" sldId="271"/>
            <ac:spMk id="11" creationId="{C38826E4-EC3B-5A98-5B0A-BB88F179DA1D}"/>
          </ac:spMkLst>
        </pc:spChg>
        <pc:spChg chg="add">
          <ac:chgData name="Thomas J Blondin" userId="da9d85cb-1c34-4180-b6fa-6fc190059167" providerId="ADAL" clId="{893180F9-779A-49FE-9854-E1EC58976253}" dt="2023-05-15T18:49:31.508" v="329" actId="26606"/>
          <ac:spMkLst>
            <pc:docMk/>
            <pc:sldMk cId="2191934165" sldId="271"/>
            <ac:spMk id="22" creationId="{7C98A213-5994-475E-B327-DC6EC27FBA8B}"/>
          </ac:spMkLst>
        </pc:spChg>
        <pc:spChg chg="add">
          <ac:chgData name="Thomas J Blondin" userId="da9d85cb-1c34-4180-b6fa-6fc190059167" providerId="ADAL" clId="{893180F9-779A-49FE-9854-E1EC58976253}" dt="2023-05-15T18:49:31.508" v="329" actId="26606"/>
          <ac:spMkLst>
            <pc:docMk/>
            <pc:sldMk cId="2191934165" sldId="271"/>
            <ac:spMk id="24" creationId="{4B030A0D-0DAD-4A99-89BB-419527D6A64B}"/>
          </ac:spMkLst>
        </pc:spChg>
        <pc:picChg chg="add del mod">
          <ac:chgData name="Thomas J Blondin" userId="da9d85cb-1c34-4180-b6fa-6fc190059167" providerId="ADAL" clId="{893180F9-779A-49FE-9854-E1EC58976253}" dt="2023-05-15T18:35:17.474" v="288" actId="478"/>
          <ac:picMkLst>
            <pc:docMk/>
            <pc:sldMk cId="2191934165" sldId="271"/>
            <ac:picMk id="5" creationId="{C33D7F46-317A-E37D-C2A0-D3C6E9F7DDDB}"/>
          </ac:picMkLst>
        </pc:picChg>
        <pc:picChg chg="add del mod">
          <ac:chgData name="Thomas J Blondin" userId="da9d85cb-1c34-4180-b6fa-6fc190059167" providerId="ADAL" clId="{893180F9-779A-49FE-9854-E1EC58976253}" dt="2023-05-15T18:35:16.280" v="287" actId="478"/>
          <ac:picMkLst>
            <pc:docMk/>
            <pc:sldMk cId="2191934165" sldId="271"/>
            <ac:picMk id="7" creationId="{4F74298B-3632-B2D0-C23B-0C5F2423D1E7}"/>
          </ac:picMkLst>
        </pc:picChg>
        <pc:picChg chg="add del mod">
          <ac:chgData name="Thomas J Blondin" userId="da9d85cb-1c34-4180-b6fa-6fc190059167" providerId="ADAL" clId="{893180F9-779A-49FE-9854-E1EC58976253}" dt="2023-05-15T18:35:15.322" v="286" actId="478"/>
          <ac:picMkLst>
            <pc:docMk/>
            <pc:sldMk cId="2191934165" sldId="271"/>
            <ac:picMk id="9" creationId="{0E41B00E-8084-ABCC-D75A-3D951D18670A}"/>
          </ac:picMkLst>
        </pc:picChg>
        <pc:picChg chg="add mod modCrop">
          <ac:chgData name="Thomas J Blondin" userId="da9d85cb-1c34-4180-b6fa-6fc190059167" providerId="ADAL" clId="{893180F9-779A-49FE-9854-E1EC58976253}" dt="2023-05-15T18:51:22.545" v="354" actId="1076"/>
          <ac:picMkLst>
            <pc:docMk/>
            <pc:sldMk cId="2191934165" sldId="271"/>
            <ac:picMk id="13" creationId="{0AD22C1F-E8BC-CC8F-2751-569E3D3DD965}"/>
          </ac:picMkLst>
        </pc:picChg>
        <pc:picChg chg="add mod modCrop">
          <ac:chgData name="Thomas J Blondin" userId="da9d85cb-1c34-4180-b6fa-6fc190059167" providerId="ADAL" clId="{893180F9-779A-49FE-9854-E1EC58976253}" dt="2023-05-15T18:51:33.677" v="356" actId="1076"/>
          <ac:picMkLst>
            <pc:docMk/>
            <pc:sldMk cId="2191934165" sldId="271"/>
            <ac:picMk id="15" creationId="{7FB3EC8A-E62B-4AFE-69DC-F0FF0C26ED6A}"/>
          </ac:picMkLst>
        </pc:picChg>
        <pc:picChg chg="add mod modCrop">
          <ac:chgData name="Thomas J Blondin" userId="da9d85cb-1c34-4180-b6fa-6fc190059167" providerId="ADAL" clId="{893180F9-779A-49FE-9854-E1EC58976253}" dt="2023-05-15T18:51:16.497" v="352" actId="14100"/>
          <ac:picMkLst>
            <pc:docMk/>
            <pc:sldMk cId="2191934165" sldId="271"/>
            <ac:picMk id="17" creationId="{B0553D10-53FE-EF9B-A915-AB7032A12C48}"/>
          </ac:picMkLst>
        </pc:picChg>
      </pc:sldChg>
      <pc:sldChg chg="addSp delSp modSp add mod setBg">
        <pc:chgData name="Thomas J Blondin" userId="da9d85cb-1c34-4180-b6fa-6fc190059167" providerId="ADAL" clId="{893180F9-779A-49FE-9854-E1EC58976253}" dt="2023-05-15T18:53:41.461" v="381" actId="1076"/>
        <pc:sldMkLst>
          <pc:docMk/>
          <pc:sldMk cId="256361107" sldId="272"/>
        </pc:sldMkLst>
        <pc:spChg chg="mod">
          <ac:chgData name="Thomas J Blondin" userId="da9d85cb-1c34-4180-b6fa-6fc190059167" providerId="ADAL" clId="{893180F9-779A-49FE-9854-E1EC58976253}" dt="2023-05-15T18:51:45.324" v="357" actId="26606"/>
          <ac:spMkLst>
            <pc:docMk/>
            <pc:sldMk cId="256361107" sldId="272"/>
            <ac:spMk id="2" creationId="{3668B523-00CA-7EEF-71B1-A226DC80E53F}"/>
          </ac:spMkLst>
        </pc:spChg>
        <pc:spChg chg="del">
          <ac:chgData name="Thomas J Blondin" userId="da9d85cb-1c34-4180-b6fa-6fc190059167" providerId="ADAL" clId="{893180F9-779A-49FE-9854-E1EC58976253}" dt="2023-05-15T18:34:13.901" v="275" actId="931"/>
          <ac:spMkLst>
            <pc:docMk/>
            <pc:sldMk cId="256361107" sldId="272"/>
            <ac:spMk id="3" creationId="{3058F2F3-3BE4-CE3D-454F-A827B4B9F0A2}"/>
          </ac:spMkLst>
        </pc:spChg>
        <pc:spChg chg="add del mod">
          <ac:chgData name="Thomas J Blondin" userId="da9d85cb-1c34-4180-b6fa-6fc190059167" providerId="ADAL" clId="{893180F9-779A-49FE-9854-E1EC58976253}" dt="2023-05-15T18:35:48.352" v="289" actId="931"/>
          <ac:spMkLst>
            <pc:docMk/>
            <pc:sldMk cId="256361107" sldId="272"/>
            <ac:spMk id="11" creationId="{6D93AC2A-5257-556B-7FCA-EAC19C0A5256}"/>
          </ac:spMkLst>
        </pc:spChg>
        <pc:spChg chg="add">
          <ac:chgData name="Thomas J Blondin" userId="da9d85cb-1c34-4180-b6fa-6fc190059167" providerId="ADAL" clId="{893180F9-779A-49FE-9854-E1EC58976253}" dt="2023-05-15T18:51:45.324" v="357" actId="26606"/>
          <ac:spMkLst>
            <pc:docMk/>
            <pc:sldMk cId="256361107" sldId="272"/>
            <ac:spMk id="22" creationId="{7C98A213-5994-475E-B327-DC6EC27FBA8B}"/>
          </ac:spMkLst>
        </pc:spChg>
        <pc:spChg chg="add">
          <ac:chgData name="Thomas J Blondin" userId="da9d85cb-1c34-4180-b6fa-6fc190059167" providerId="ADAL" clId="{893180F9-779A-49FE-9854-E1EC58976253}" dt="2023-05-15T18:51:45.324" v="357" actId="26606"/>
          <ac:spMkLst>
            <pc:docMk/>
            <pc:sldMk cId="256361107" sldId="272"/>
            <ac:spMk id="24" creationId="{4B030A0D-0DAD-4A99-89BB-419527D6A64B}"/>
          </ac:spMkLst>
        </pc:spChg>
        <pc:picChg chg="add del mod">
          <ac:chgData name="Thomas J Blondin" userId="da9d85cb-1c34-4180-b6fa-6fc190059167" providerId="ADAL" clId="{893180F9-779A-49FE-9854-E1EC58976253}" dt="2023-05-15T18:35:11.220" v="285" actId="478"/>
          <ac:picMkLst>
            <pc:docMk/>
            <pc:sldMk cId="256361107" sldId="272"/>
            <ac:picMk id="5" creationId="{2D74E1E8-45A2-1542-7F93-639CE49D89B3}"/>
          </ac:picMkLst>
        </pc:picChg>
        <pc:picChg chg="add del mod">
          <ac:chgData name="Thomas J Blondin" userId="da9d85cb-1c34-4180-b6fa-6fc190059167" providerId="ADAL" clId="{893180F9-779A-49FE-9854-E1EC58976253}" dt="2023-05-15T18:35:10.068" v="284" actId="478"/>
          <ac:picMkLst>
            <pc:docMk/>
            <pc:sldMk cId="256361107" sldId="272"/>
            <ac:picMk id="7" creationId="{CFD269A4-85F8-A2AA-0C65-0E9E07F22FD0}"/>
          </ac:picMkLst>
        </pc:picChg>
        <pc:picChg chg="add del mod">
          <ac:chgData name="Thomas J Blondin" userId="da9d85cb-1c34-4180-b6fa-6fc190059167" providerId="ADAL" clId="{893180F9-779A-49FE-9854-E1EC58976253}" dt="2023-05-15T18:35:08.560" v="283" actId="478"/>
          <ac:picMkLst>
            <pc:docMk/>
            <pc:sldMk cId="256361107" sldId="272"/>
            <ac:picMk id="9" creationId="{4BF66BC8-E5BD-4608-F6FF-395438A2ED63}"/>
          </ac:picMkLst>
        </pc:picChg>
        <pc:picChg chg="add mod modCrop">
          <ac:chgData name="Thomas J Blondin" userId="da9d85cb-1c34-4180-b6fa-6fc190059167" providerId="ADAL" clId="{893180F9-779A-49FE-9854-E1EC58976253}" dt="2023-05-15T18:52:26.012" v="366" actId="1076"/>
          <ac:picMkLst>
            <pc:docMk/>
            <pc:sldMk cId="256361107" sldId="272"/>
            <ac:picMk id="13" creationId="{76E0E7FB-BFBA-EB45-3397-9C8C413ADE0A}"/>
          </ac:picMkLst>
        </pc:picChg>
        <pc:picChg chg="add mod modCrop">
          <ac:chgData name="Thomas J Blondin" userId="da9d85cb-1c34-4180-b6fa-6fc190059167" providerId="ADAL" clId="{893180F9-779A-49FE-9854-E1EC58976253}" dt="2023-05-15T18:53:41.461" v="381" actId="1076"/>
          <ac:picMkLst>
            <pc:docMk/>
            <pc:sldMk cId="256361107" sldId="272"/>
            <ac:picMk id="15" creationId="{859F1796-6ED9-1FE8-7B56-EAF7A333EC4E}"/>
          </ac:picMkLst>
        </pc:picChg>
        <pc:picChg chg="add mod modCrop">
          <ac:chgData name="Thomas J Blondin" userId="da9d85cb-1c34-4180-b6fa-6fc190059167" providerId="ADAL" clId="{893180F9-779A-49FE-9854-E1EC58976253}" dt="2023-05-15T18:53:11.352" v="374" actId="1076"/>
          <ac:picMkLst>
            <pc:docMk/>
            <pc:sldMk cId="256361107" sldId="272"/>
            <ac:picMk id="17" creationId="{9CCACF2A-124F-E566-06AD-E23AC93C662C}"/>
          </ac:picMkLst>
        </pc:picChg>
      </pc:sldChg>
      <pc:sldChg chg="addSp delSp modSp add mod setBg">
        <pc:chgData name="Thomas J Blondin" userId="da9d85cb-1c34-4180-b6fa-6fc190059167" providerId="ADAL" clId="{893180F9-779A-49FE-9854-E1EC58976253}" dt="2023-05-15T18:55:34.587" v="403" actId="1076"/>
        <pc:sldMkLst>
          <pc:docMk/>
          <pc:sldMk cId="2968324002" sldId="273"/>
        </pc:sldMkLst>
        <pc:spChg chg="mod">
          <ac:chgData name="Thomas J Blondin" userId="da9d85cb-1c34-4180-b6fa-6fc190059167" providerId="ADAL" clId="{893180F9-779A-49FE-9854-E1EC58976253}" dt="2023-05-15T18:54:04.746" v="382" actId="26606"/>
          <ac:spMkLst>
            <pc:docMk/>
            <pc:sldMk cId="2968324002" sldId="273"/>
            <ac:spMk id="2" creationId="{3668B523-00CA-7EEF-71B1-A226DC80E53F}"/>
          </ac:spMkLst>
        </pc:spChg>
        <pc:spChg chg="del">
          <ac:chgData name="Thomas J Blondin" userId="da9d85cb-1c34-4180-b6fa-6fc190059167" providerId="ADAL" clId="{893180F9-779A-49FE-9854-E1EC58976253}" dt="2023-05-15T18:30:02.968" v="268" actId="931"/>
          <ac:spMkLst>
            <pc:docMk/>
            <pc:sldMk cId="2968324002" sldId="273"/>
            <ac:spMk id="3" creationId="{3058F2F3-3BE4-CE3D-454F-A827B4B9F0A2}"/>
          </ac:spMkLst>
        </pc:spChg>
        <pc:spChg chg="add">
          <ac:chgData name="Thomas J Blondin" userId="da9d85cb-1c34-4180-b6fa-6fc190059167" providerId="ADAL" clId="{893180F9-779A-49FE-9854-E1EC58976253}" dt="2023-05-15T18:54:04.746" v="382" actId="26606"/>
          <ac:spMkLst>
            <pc:docMk/>
            <pc:sldMk cId="2968324002" sldId="273"/>
            <ac:spMk id="14" creationId="{7C98A213-5994-475E-B327-DC6EC27FBA8B}"/>
          </ac:spMkLst>
        </pc:spChg>
        <pc:spChg chg="add">
          <ac:chgData name="Thomas J Blondin" userId="da9d85cb-1c34-4180-b6fa-6fc190059167" providerId="ADAL" clId="{893180F9-779A-49FE-9854-E1EC58976253}" dt="2023-05-15T18:54:04.746" v="382" actId="26606"/>
          <ac:spMkLst>
            <pc:docMk/>
            <pc:sldMk cId="2968324002" sldId="273"/>
            <ac:spMk id="16" creationId="{4B030A0D-0DAD-4A99-89BB-419527D6A64B}"/>
          </ac:spMkLst>
        </pc:spChg>
        <pc:picChg chg="add mod modCrop">
          <ac:chgData name="Thomas J Blondin" userId="da9d85cb-1c34-4180-b6fa-6fc190059167" providerId="ADAL" clId="{893180F9-779A-49FE-9854-E1EC58976253}" dt="2023-05-15T18:55:34.587" v="403" actId="1076"/>
          <ac:picMkLst>
            <pc:docMk/>
            <pc:sldMk cId="2968324002" sldId="273"/>
            <ac:picMk id="5" creationId="{97AD30F9-AC06-6FCD-9993-3CF33166A035}"/>
          </ac:picMkLst>
        </pc:picChg>
        <pc:picChg chg="add mod modCrop">
          <ac:chgData name="Thomas J Blondin" userId="da9d85cb-1c34-4180-b6fa-6fc190059167" providerId="ADAL" clId="{893180F9-779A-49FE-9854-E1EC58976253}" dt="2023-05-15T18:55:24.564" v="399" actId="1076"/>
          <ac:picMkLst>
            <pc:docMk/>
            <pc:sldMk cId="2968324002" sldId="273"/>
            <ac:picMk id="7" creationId="{94D6C07C-C183-D769-FF77-522E27E2757B}"/>
          </ac:picMkLst>
        </pc:picChg>
        <pc:picChg chg="add mod modCrop">
          <ac:chgData name="Thomas J Blondin" userId="da9d85cb-1c34-4180-b6fa-6fc190059167" providerId="ADAL" clId="{893180F9-779A-49FE-9854-E1EC58976253}" dt="2023-05-15T18:55:17.265" v="396" actId="14100"/>
          <ac:picMkLst>
            <pc:docMk/>
            <pc:sldMk cId="2968324002" sldId="273"/>
            <ac:picMk id="9" creationId="{6C51A8DB-450B-E6CD-91D2-2A0E6AE7281A}"/>
          </ac:picMkLst>
        </pc:picChg>
      </pc:sldChg>
      <pc:sldChg chg="addSp delSp modSp add mod setBg">
        <pc:chgData name="Thomas J Blondin" userId="da9d85cb-1c34-4180-b6fa-6fc190059167" providerId="ADAL" clId="{893180F9-779A-49FE-9854-E1EC58976253}" dt="2023-05-15T19:03:55.264" v="455" actId="1076"/>
        <pc:sldMkLst>
          <pc:docMk/>
          <pc:sldMk cId="2487993072" sldId="274"/>
        </pc:sldMkLst>
        <pc:spChg chg="mod">
          <ac:chgData name="Thomas J Blondin" userId="da9d85cb-1c34-4180-b6fa-6fc190059167" providerId="ADAL" clId="{893180F9-779A-49FE-9854-E1EC58976253}" dt="2023-05-15T19:03:02.817" v="446" actId="26606"/>
          <ac:spMkLst>
            <pc:docMk/>
            <pc:sldMk cId="2487993072" sldId="274"/>
            <ac:spMk id="2" creationId="{3668B523-00CA-7EEF-71B1-A226DC80E53F}"/>
          </ac:spMkLst>
        </pc:spChg>
        <pc:spChg chg="del">
          <ac:chgData name="Thomas J Blondin" userId="da9d85cb-1c34-4180-b6fa-6fc190059167" providerId="ADAL" clId="{893180F9-779A-49FE-9854-E1EC58976253}" dt="2023-05-15T18:27:58.953" v="252" actId="931"/>
          <ac:spMkLst>
            <pc:docMk/>
            <pc:sldMk cId="2487993072" sldId="274"/>
            <ac:spMk id="3" creationId="{3058F2F3-3BE4-CE3D-454F-A827B4B9F0A2}"/>
          </ac:spMkLst>
        </pc:spChg>
        <pc:spChg chg="add del">
          <ac:chgData name="Thomas J Blondin" userId="da9d85cb-1c34-4180-b6fa-6fc190059167" providerId="ADAL" clId="{893180F9-779A-49FE-9854-E1EC58976253}" dt="2023-05-15T19:03:02.817" v="446" actId="26606"/>
          <ac:spMkLst>
            <pc:docMk/>
            <pc:sldMk cId="2487993072" sldId="274"/>
            <ac:spMk id="14" creationId="{439BCA50-5C8B-4034-853C-B29176644ED3}"/>
          </ac:spMkLst>
        </pc:spChg>
        <pc:spChg chg="add">
          <ac:chgData name="Thomas J Blondin" userId="da9d85cb-1c34-4180-b6fa-6fc190059167" providerId="ADAL" clId="{893180F9-779A-49FE-9854-E1EC58976253}" dt="2023-05-15T19:03:02.817" v="446" actId="26606"/>
          <ac:spMkLst>
            <pc:docMk/>
            <pc:sldMk cId="2487993072" sldId="274"/>
            <ac:spMk id="23" creationId="{7C98A213-5994-475E-B327-DC6EC27FBA8B}"/>
          </ac:spMkLst>
        </pc:spChg>
        <pc:spChg chg="add">
          <ac:chgData name="Thomas J Blondin" userId="da9d85cb-1c34-4180-b6fa-6fc190059167" providerId="ADAL" clId="{893180F9-779A-49FE-9854-E1EC58976253}" dt="2023-05-15T19:03:02.817" v="446" actId="26606"/>
          <ac:spMkLst>
            <pc:docMk/>
            <pc:sldMk cId="2487993072" sldId="274"/>
            <ac:spMk id="25" creationId="{4B030A0D-0DAD-4A99-89BB-419527D6A64B}"/>
          </ac:spMkLst>
        </pc:spChg>
        <pc:grpChg chg="add del">
          <ac:chgData name="Thomas J Blondin" userId="da9d85cb-1c34-4180-b6fa-6fc190059167" providerId="ADAL" clId="{893180F9-779A-49FE-9854-E1EC58976253}" dt="2023-05-15T19:03:02.817" v="446" actId="26606"/>
          <ac:grpSpMkLst>
            <pc:docMk/>
            <pc:sldMk cId="2487993072" sldId="274"/>
            <ac:grpSpMk id="16" creationId="{CB018903-3549-4A3B-A9DF-B26757CAA9C6}"/>
          </ac:grpSpMkLst>
        </pc:grpChg>
        <pc:picChg chg="add mod ord modCrop">
          <ac:chgData name="Thomas J Blondin" userId="da9d85cb-1c34-4180-b6fa-6fc190059167" providerId="ADAL" clId="{893180F9-779A-49FE-9854-E1EC58976253}" dt="2023-05-15T19:03:38.503" v="450" actId="1076"/>
          <ac:picMkLst>
            <pc:docMk/>
            <pc:sldMk cId="2487993072" sldId="274"/>
            <ac:picMk id="5" creationId="{A02B192C-BCCA-2EF2-95FA-8E5D8E6546CE}"/>
          </ac:picMkLst>
        </pc:picChg>
        <pc:picChg chg="add mod modCrop">
          <ac:chgData name="Thomas J Blondin" userId="da9d85cb-1c34-4180-b6fa-6fc190059167" providerId="ADAL" clId="{893180F9-779A-49FE-9854-E1EC58976253}" dt="2023-05-15T19:03:55.264" v="455" actId="1076"/>
          <ac:picMkLst>
            <pc:docMk/>
            <pc:sldMk cId="2487993072" sldId="274"/>
            <ac:picMk id="7" creationId="{9DAE3BC2-FEB3-DFBB-166D-AF26557E9C10}"/>
          </ac:picMkLst>
        </pc:picChg>
        <pc:picChg chg="add mod modCrop">
          <ac:chgData name="Thomas J Blondin" userId="da9d85cb-1c34-4180-b6fa-6fc190059167" providerId="ADAL" clId="{893180F9-779A-49FE-9854-E1EC58976253}" dt="2023-05-15T19:03:46.249" v="452" actId="14100"/>
          <ac:picMkLst>
            <pc:docMk/>
            <pc:sldMk cId="2487993072" sldId="274"/>
            <ac:picMk id="9" creationId="{0B7A2A1A-8EFA-862A-843A-7D30955ED52F}"/>
          </ac:picMkLst>
        </pc:picChg>
        <pc:picChg chg="add del mod">
          <ac:chgData name="Thomas J Blondin" userId="da9d85cb-1c34-4180-b6fa-6fc190059167" providerId="ADAL" clId="{893180F9-779A-49FE-9854-E1EC58976253}" dt="2023-05-15T18:28:22.917" v="263" actId="21"/>
          <ac:picMkLst>
            <pc:docMk/>
            <pc:sldMk cId="2487993072" sldId="274"/>
            <ac:picMk id="11" creationId="{76013D8F-806A-5603-F596-85A6B9CA7E64}"/>
          </ac:picMkLst>
        </pc:picChg>
      </pc:sldChg>
      <pc:sldChg chg="addSp delSp modSp add mod setBg">
        <pc:chgData name="Thomas J Blondin" userId="da9d85cb-1c34-4180-b6fa-6fc190059167" providerId="ADAL" clId="{893180F9-779A-49FE-9854-E1EC58976253}" dt="2023-05-15T19:10:17.573" v="510" actId="1076"/>
        <pc:sldMkLst>
          <pc:docMk/>
          <pc:sldMk cId="1389480746" sldId="275"/>
        </pc:sldMkLst>
        <pc:spChg chg="mod">
          <ac:chgData name="Thomas J Blondin" userId="da9d85cb-1c34-4180-b6fa-6fc190059167" providerId="ADAL" clId="{893180F9-779A-49FE-9854-E1EC58976253}" dt="2023-05-15T19:08:36.584" v="488" actId="26606"/>
          <ac:spMkLst>
            <pc:docMk/>
            <pc:sldMk cId="1389480746" sldId="275"/>
            <ac:spMk id="2" creationId="{3668B523-00CA-7EEF-71B1-A226DC80E53F}"/>
          </ac:spMkLst>
        </pc:spChg>
        <pc:spChg chg="del">
          <ac:chgData name="Thomas J Blondin" userId="da9d85cb-1c34-4180-b6fa-6fc190059167" providerId="ADAL" clId="{893180F9-779A-49FE-9854-E1EC58976253}" dt="2023-05-15T18:25:00.970" v="181" actId="931"/>
          <ac:spMkLst>
            <pc:docMk/>
            <pc:sldMk cId="1389480746" sldId="275"/>
            <ac:spMk id="3" creationId="{3058F2F3-3BE4-CE3D-454F-A827B4B9F0A2}"/>
          </ac:spMkLst>
        </pc:spChg>
        <pc:spChg chg="add">
          <ac:chgData name="Thomas J Blondin" userId="da9d85cb-1c34-4180-b6fa-6fc190059167" providerId="ADAL" clId="{893180F9-779A-49FE-9854-E1EC58976253}" dt="2023-05-15T19:08:36.584" v="488" actId="26606"/>
          <ac:spMkLst>
            <pc:docMk/>
            <pc:sldMk cId="1389480746" sldId="275"/>
            <ac:spMk id="14" creationId="{7C98A213-5994-475E-B327-DC6EC27FBA8B}"/>
          </ac:spMkLst>
        </pc:spChg>
        <pc:spChg chg="add">
          <ac:chgData name="Thomas J Blondin" userId="da9d85cb-1c34-4180-b6fa-6fc190059167" providerId="ADAL" clId="{893180F9-779A-49FE-9854-E1EC58976253}" dt="2023-05-15T19:08:36.584" v="488" actId="26606"/>
          <ac:spMkLst>
            <pc:docMk/>
            <pc:sldMk cId="1389480746" sldId="275"/>
            <ac:spMk id="16" creationId="{4B030A0D-0DAD-4A99-89BB-419527D6A64B}"/>
          </ac:spMkLst>
        </pc:spChg>
        <pc:picChg chg="add mod modCrop">
          <ac:chgData name="Thomas J Blondin" userId="da9d85cb-1c34-4180-b6fa-6fc190059167" providerId="ADAL" clId="{893180F9-779A-49FE-9854-E1EC58976253}" dt="2023-05-15T19:10:10.627" v="507" actId="1076"/>
          <ac:picMkLst>
            <pc:docMk/>
            <pc:sldMk cId="1389480746" sldId="275"/>
            <ac:picMk id="5" creationId="{3E3F7C29-5584-45C1-711D-D859EAE37188}"/>
          </ac:picMkLst>
        </pc:picChg>
        <pc:picChg chg="add mod modCrop">
          <ac:chgData name="Thomas J Blondin" userId="da9d85cb-1c34-4180-b6fa-6fc190059167" providerId="ADAL" clId="{893180F9-779A-49FE-9854-E1EC58976253}" dt="2023-05-15T19:10:17.573" v="510" actId="1076"/>
          <ac:picMkLst>
            <pc:docMk/>
            <pc:sldMk cId="1389480746" sldId="275"/>
            <ac:picMk id="7" creationId="{B6A4A330-6977-3A73-C06F-3F88BFA526DC}"/>
          </ac:picMkLst>
        </pc:picChg>
        <pc:picChg chg="add mod modCrop">
          <ac:chgData name="Thomas J Blondin" userId="da9d85cb-1c34-4180-b6fa-6fc190059167" providerId="ADAL" clId="{893180F9-779A-49FE-9854-E1EC58976253}" dt="2023-05-15T19:09:59.787" v="504" actId="14100"/>
          <ac:picMkLst>
            <pc:docMk/>
            <pc:sldMk cId="1389480746" sldId="275"/>
            <ac:picMk id="9" creationId="{80C44D8D-7008-8C73-E8C6-0E7E29DEE2D2}"/>
          </ac:picMkLst>
        </pc:picChg>
      </pc:sldChg>
      <pc:sldChg chg="addSp delSp modSp add mod setBg">
        <pc:chgData name="Thomas J Blondin" userId="da9d85cb-1c34-4180-b6fa-6fc190059167" providerId="ADAL" clId="{893180F9-779A-49FE-9854-E1EC58976253}" dt="2023-05-15T18:24:24.849" v="180" actId="26606"/>
        <pc:sldMkLst>
          <pc:docMk/>
          <pc:sldMk cId="1304379513" sldId="276"/>
        </pc:sldMkLst>
        <pc:spChg chg="mod">
          <ac:chgData name="Thomas J Blondin" userId="da9d85cb-1c34-4180-b6fa-6fc190059167" providerId="ADAL" clId="{893180F9-779A-49FE-9854-E1EC58976253}" dt="2023-05-15T18:24:24.849" v="180" actId="26606"/>
          <ac:spMkLst>
            <pc:docMk/>
            <pc:sldMk cId="1304379513" sldId="276"/>
            <ac:spMk id="2" creationId="{3668B523-00CA-7EEF-71B1-A226DC80E53F}"/>
          </ac:spMkLst>
        </pc:spChg>
        <pc:spChg chg="del">
          <ac:chgData name="Thomas J Blondin" userId="da9d85cb-1c34-4180-b6fa-6fc190059167" providerId="ADAL" clId="{893180F9-779A-49FE-9854-E1EC58976253}" dt="2023-05-15T18:21:15.221" v="153" actId="931"/>
          <ac:spMkLst>
            <pc:docMk/>
            <pc:sldMk cId="1304379513" sldId="276"/>
            <ac:spMk id="3" creationId="{3058F2F3-3BE4-CE3D-454F-A827B4B9F0A2}"/>
          </ac:spMkLst>
        </pc:spChg>
        <pc:spChg chg="add">
          <ac:chgData name="Thomas J Blondin" userId="da9d85cb-1c34-4180-b6fa-6fc190059167" providerId="ADAL" clId="{893180F9-779A-49FE-9854-E1EC58976253}" dt="2023-05-15T18:24:24.849" v="180" actId="26606"/>
          <ac:spMkLst>
            <pc:docMk/>
            <pc:sldMk cId="1304379513" sldId="276"/>
            <ac:spMk id="13" creationId="{74399DCD-B68D-18B7-AF2C-473F5BE52F09}"/>
          </ac:spMkLst>
        </pc:spChg>
        <pc:spChg chg="add">
          <ac:chgData name="Thomas J Blondin" userId="da9d85cb-1c34-4180-b6fa-6fc190059167" providerId="ADAL" clId="{893180F9-779A-49FE-9854-E1EC58976253}" dt="2023-05-15T18:24:24.849" v="180" actId="26606"/>
          <ac:spMkLst>
            <pc:docMk/>
            <pc:sldMk cId="1304379513" sldId="276"/>
            <ac:spMk id="16" creationId="{59653884-08CE-4579-8A80-F00D55BF077F}"/>
          </ac:spMkLst>
        </pc:spChg>
        <pc:spChg chg="add">
          <ac:chgData name="Thomas J Blondin" userId="da9d85cb-1c34-4180-b6fa-6fc190059167" providerId="ADAL" clId="{893180F9-779A-49FE-9854-E1EC58976253}" dt="2023-05-15T18:24:24.849" v="180" actId="26606"/>
          <ac:spMkLst>
            <pc:docMk/>
            <pc:sldMk cId="1304379513" sldId="276"/>
            <ac:spMk id="18" creationId="{720D4FAC-7B9A-4A4F-8E53-071522870B7B}"/>
          </ac:spMkLst>
        </pc:spChg>
        <pc:spChg chg="add">
          <ac:chgData name="Thomas J Blondin" userId="da9d85cb-1c34-4180-b6fa-6fc190059167" providerId="ADAL" clId="{893180F9-779A-49FE-9854-E1EC58976253}" dt="2023-05-15T18:24:24.849" v="180" actId="26606"/>
          <ac:spMkLst>
            <pc:docMk/>
            <pc:sldMk cId="1304379513" sldId="276"/>
            <ac:spMk id="20" creationId="{EDD2A13B-608C-4BE1-AC1F-62B2DAF76BF7}"/>
          </ac:spMkLst>
        </pc:spChg>
        <pc:spChg chg="add">
          <ac:chgData name="Thomas J Blondin" userId="da9d85cb-1c34-4180-b6fa-6fc190059167" providerId="ADAL" clId="{893180F9-779A-49FE-9854-E1EC58976253}" dt="2023-05-15T18:24:24.849" v="180" actId="26606"/>
          <ac:spMkLst>
            <pc:docMk/>
            <pc:sldMk cId="1304379513" sldId="276"/>
            <ac:spMk id="22" creationId="{977038ED-F717-467A-8D75-D8441BB92668}"/>
          </ac:spMkLst>
        </pc:spChg>
        <pc:picChg chg="add mod modCrop">
          <ac:chgData name="Thomas J Blondin" userId="da9d85cb-1c34-4180-b6fa-6fc190059167" providerId="ADAL" clId="{893180F9-779A-49FE-9854-E1EC58976253}" dt="2023-05-15T18:24:24.849" v="180" actId="26606"/>
          <ac:picMkLst>
            <pc:docMk/>
            <pc:sldMk cId="1304379513" sldId="276"/>
            <ac:picMk id="5" creationId="{757A9070-E2C6-1D63-FD25-B8BD2658B895}"/>
          </ac:picMkLst>
        </pc:picChg>
        <pc:picChg chg="add mod ord modCrop">
          <ac:chgData name="Thomas J Blondin" userId="da9d85cb-1c34-4180-b6fa-6fc190059167" providerId="ADAL" clId="{893180F9-779A-49FE-9854-E1EC58976253}" dt="2023-05-15T18:24:24.849" v="180" actId="26606"/>
          <ac:picMkLst>
            <pc:docMk/>
            <pc:sldMk cId="1304379513" sldId="276"/>
            <ac:picMk id="7" creationId="{66624D87-C65E-32E7-11D2-A1D7D6592F9B}"/>
          </ac:picMkLst>
        </pc:picChg>
        <pc:picChg chg="add mod modCrop">
          <ac:chgData name="Thomas J Blondin" userId="da9d85cb-1c34-4180-b6fa-6fc190059167" providerId="ADAL" clId="{893180F9-779A-49FE-9854-E1EC58976253}" dt="2023-05-15T18:24:24.849" v="180" actId="26606"/>
          <ac:picMkLst>
            <pc:docMk/>
            <pc:sldMk cId="1304379513" sldId="276"/>
            <ac:picMk id="9" creationId="{46D1529C-2828-DC21-DB0A-1740B0BC9D4A}"/>
          </ac:picMkLst>
        </pc:picChg>
      </pc:sldChg>
      <pc:sldChg chg="addSp delSp modSp add mod setBg">
        <pc:chgData name="Thomas J Blondin" userId="da9d85cb-1c34-4180-b6fa-6fc190059167" providerId="ADAL" clId="{893180F9-779A-49FE-9854-E1EC58976253}" dt="2023-05-15T19:07:30.855" v="487" actId="14100"/>
        <pc:sldMkLst>
          <pc:docMk/>
          <pc:sldMk cId="1514781296" sldId="277"/>
        </pc:sldMkLst>
        <pc:spChg chg="mod">
          <ac:chgData name="Thomas J Blondin" userId="da9d85cb-1c34-4180-b6fa-6fc190059167" providerId="ADAL" clId="{893180F9-779A-49FE-9854-E1EC58976253}" dt="2023-05-15T19:07:23.313" v="485" actId="26606"/>
          <ac:spMkLst>
            <pc:docMk/>
            <pc:sldMk cId="1514781296" sldId="277"/>
            <ac:spMk id="2" creationId="{3668B523-00CA-7EEF-71B1-A226DC80E53F}"/>
          </ac:spMkLst>
        </pc:spChg>
        <pc:spChg chg="del">
          <ac:chgData name="Thomas J Blondin" userId="da9d85cb-1c34-4180-b6fa-6fc190059167" providerId="ADAL" clId="{893180F9-779A-49FE-9854-E1EC58976253}" dt="2023-05-15T18:26:26.228" v="242" actId="931"/>
          <ac:spMkLst>
            <pc:docMk/>
            <pc:sldMk cId="1514781296" sldId="277"/>
            <ac:spMk id="3" creationId="{3058F2F3-3BE4-CE3D-454F-A827B4B9F0A2}"/>
          </ac:spMkLst>
        </pc:spChg>
        <pc:spChg chg="add">
          <ac:chgData name="Thomas J Blondin" userId="da9d85cb-1c34-4180-b6fa-6fc190059167" providerId="ADAL" clId="{893180F9-779A-49FE-9854-E1EC58976253}" dt="2023-05-15T19:07:23.313" v="485" actId="26606"/>
          <ac:spMkLst>
            <pc:docMk/>
            <pc:sldMk cId="1514781296" sldId="277"/>
            <ac:spMk id="16" creationId="{7C98A213-5994-475E-B327-DC6EC27FBA8B}"/>
          </ac:spMkLst>
        </pc:spChg>
        <pc:spChg chg="add">
          <ac:chgData name="Thomas J Blondin" userId="da9d85cb-1c34-4180-b6fa-6fc190059167" providerId="ADAL" clId="{893180F9-779A-49FE-9854-E1EC58976253}" dt="2023-05-15T19:07:23.313" v="485" actId="26606"/>
          <ac:spMkLst>
            <pc:docMk/>
            <pc:sldMk cId="1514781296" sldId="277"/>
            <ac:spMk id="18" creationId="{4B030A0D-0DAD-4A99-89BB-419527D6A64B}"/>
          </ac:spMkLst>
        </pc:spChg>
        <pc:picChg chg="add mod ord modCrop">
          <ac:chgData name="Thomas J Blondin" userId="da9d85cb-1c34-4180-b6fa-6fc190059167" providerId="ADAL" clId="{893180F9-779A-49FE-9854-E1EC58976253}" dt="2023-05-15T19:07:30.855" v="487" actId="14100"/>
          <ac:picMkLst>
            <pc:docMk/>
            <pc:sldMk cId="1514781296" sldId="277"/>
            <ac:picMk id="5" creationId="{1B9312FD-0E42-536F-4540-BD5B482AD911}"/>
          </ac:picMkLst>
        </pc:picChg>
        <pc:picChg chg="add mod modCrop">
          <ac:chgData name="Thomas J Blondin" userId="da9d85cb-1c34-4180-b6fa-6fc190059167" providerId="ADAL" clId="{893180F9-779A-49FE-9854-E1EC58976253}" dt="2023-05-15T19:07:23.313" v="485" actId="26606"/>
          <ac:picMkLst>
            <pc:docMk/>
            <pc:sldMk cId="1514781296" sldId="277"/>
            <ac:picMk id="7" creationId="{E2102F42-0883-4D2B-F8BE-FFB77E33B2FE}"/>
          </ac:picMkLst>
        </pc:picChg>
        <pc:picChg chg="add del mod modCrop">
          <ac:chgData name="Thomas J Blondin" userId="da9d85cb-1c34-4180-b6fa-6fc190059167" providerId="ADAL" clId="{893180F9-779A-49FE-9854-E1EC58976253}" dt="2023-05-15T19:06:57.214" v="480" actId="478"/>
          <ac:picMkLst>
            <pc:docMk/>
            <pc:sldMk cId="1514781296" sldId="277"/>
            <ac:picMk id="9" creationId="{16335632-F333-A899-45A4-37BCEB8F454F}"/>
          </ac:picMkLst>
        </pc:picChg>
        <pc:picChg chg="add mod modCrop">
          <ac:chgData name="Thomas J Blondin" userId="da9d85cb-1c34-4180-b6fa-6fc190059167" providerId="ADAL" clId="{893180F9-779A-49FE-9854-E1EC58976253}" dt="2023-05-15T19:07:23.313" v="485" actId="26606"/>
          <ac:picMkLst>
            <pc:docMk/>
            <pc:sldMk cId="1514781296" sldId="277"/>
            <ac:picMk id="11" creationId="{B0828292-03A9-2483-A89F-415E46D3CEFD}"/>
          </ac:picMkLst>
        </pc:picChg>
      </pc:sldChg>
      <pc:sldChg chg="delSp add del setBg delDesignElem">
        <pc:chgData name="Thomas J Blondin" userId="da9d85cb-1c34-4180-b6fa-6fc190059167" providerId="ADAL" clId="{893180F9-779A-49FE-9854-E1EC58976253}" dt="2023-05-15T19:03:06.363" v="447" actId="47"/>
        <pc:sldMkLst>
          <pc:docMk/>
          <pc:sldMk cId="2853108602" sldId="278"/>
        </pc:sldMkLst>
        <pc:spChg chg="del">
          <ac:chgData name="Thomas J Blondin" userId="da9d85cb-1c34-4180-b6fa-6fc190059167" providerId="ADAL" clId="{893180F9-779A-49FE-9854-E1EC58976253}" dt="2023-05-15T19:02:25.577" v="445"/>
          <ac:spMkLst>
            <pc:docMk/>
            <pc:sldMk cId="2853108602" sldId="278"/>
            <ac:spMk id="13" creationId="{7C98A213-5994-475E-B327-DC6EC27FBA8B}"/>
          </ac:spMkLst>
        </pc:spChg>
        <pc:spChg chg="del">
          <ac:chgData name="Thomas J Blondin" userId="da9d85cb-1c34-4180-b6fa-6fc190059167" providerId="ADAL" clId="{893180F9-779A-49FE-9854-E1EC58976253}" dt="2023-05-15T19:02:25.577" v="445"/>
          <ac:spMkLst>
            <pc:docMk/>
            <pc:sldMk cId="2853108602" sldId="278"/>
            <ac:spMk id="15" creationId="{4B030A0D-0DAD-4A99-89BB-419527D6A64B}"/>
          </ac:spMkLst>
        </pc:spChg>
      </pc:sldChg>
    </pc:docChg>
  </pc:docChgLst>
  <pc:docChgLst>
    <pc:chgData name="Matthew S Challoner" userId="87daee7e-b7a8-4d3f-bf8b-e880296e4386" providerId="ADAL" clId="{C4DE02F0-58AD-4D17-AA0F-348EC6D8638F}"/>
    <pc:docChg chg="custSel addSld modSld">
      <pc:chgData name="Matthew S Challoner" userId="87daee7e-b7a8-4d3f-bf8b-e880296e4386" providerId="ADAL" clId="{C4DE02F0-58AD-4D17-AA0F-348EC6D8638F}" dt="2023-05-15T17:52:04.810" v="265" actId="313"/>
      <pc:docMkLst>
        <pc:docMk/>
      </pc:docMkLst>
      <pc:sldChg chg="addSp delSp modSp mod">
        <pc:chgData name="Matthew S Challoner" userId="87daee7e-b7a8-4d3f-bf8b-e880296e4386" providerId="ADAL" clId="{C4DE02F0-58AD-4D17-AA0F-348EC6D8638F}" dt="2023-05-15T17:51:48.495" v="264" actId="20577"/>
        <pc:sldMkLst>
          <pc:docMk/>
          <pc:sldMk cId="3560283496" sldId="257"/>
        </pc:sldMkLst>
        <pc:spChg chg="del">
          <ac:chgData name="Matthew S Challoner" userId="87daee7e-b7a8-4d3f-bf8b-e880296e4386" providerId="ADAL" clId="{C4DE02F0-58AD-4D17-AA0F-348EC6D8638F}" dt="2023-05-15T17:51:40.961" v="246" actId="478"/>
          <ac:spMkLst>
            <pc:docMk/>
            <pc:sldMk cId="3560283496" sldId="257"/>
            <ac:spMk id="2" creationId="{DA859399-5FBC-7FAF-1315-404421F46823}"/>
          </ac:spMkLst>
        </pc:spChg>
        <pc:spChg chg="del mod">
          <ac:chgData name="Matthew S Challoner" userId="87daee7e-b7a8-4d3f-bf8b-e880296e4386" providerId="ADAL" clId="{C4DE02F0-58AD-4D17-AA0F-348EC6D8638F}" dt="2023-05-15T17:51:39.653" v="245" actId="478"/>
          <ac:spMkLst>
            <pc:docMk/>
            <pc:sldMk cId="3560283496" sldId="257"/>
            <ac:spMk id="3" creationId="{C053E828-A4A1-9F31-4BA1-2F4FCA7205A4}"/>
          </ac:spMkLst>
        </pc:spChg>
        <pc:spChg chg="add del mod">
          <ac:chgData name="Matthew S Challoner" userId="87daee7e-b7a8-4d3f-bf8b-e880296e4386" providerId="ADAL" clId="{C4DE02F0-58AD-4D17-AA0F-348EC6D8638F}" dt="2023-05-15T17:51:43.479" v="247" actId="478"/>
          <ac:spMkLst>
            <pc:docMk/>
            <pc:sldMk cId="3560283496" sldId="257"/>
            <ac:spMk id="5" creationId="{8B94B92E-5FEE-80EC-C636-69E5181AAE93}"/>
          </ac:spMkLst>
        </pc:spChg>
        <pc:spChg chg="add mod">
          <ac:chgData name="Matthew S Challoner" userId="87daee7e-b7a8-4d3f-bf8b-e880296e4386" providerId="ADAL" clId="{C4DE02F0-58AD-4D17-AA0F-348EC6D8638F}" dt="2023-05-15T17:51:48.495" v="264" actId="20577"/>
          <ac:spMkLst>
            <pc:docMk/>
            <pc:sldMk cId="3560283496" sldId="257"/>
            <ac:spMk id="6" creationId="{5A1DA352-B63D-7914-7826-9275EA206FFD}"/>
          </ac:spMkLst>
        </pc:spChg>
      </pc:sldChg>
      <pc:sldChg chg="delSp modSp mod">
        <pc:chgData name="Matthew S Challoner" userId="87daee7e-b7a8-4d3f-bf8b-e880296e4386" providerId="ADAL" clId="{C4DE02F0-58AD-4D17-AA0F-348EC6D8638F}" dt="2023-05-15T17:51:28.048" v="242" actId="1076"/>
        <pc:sldMkLst>
          <pc:docMk/>
          <pc:sldMk cId="2231241271" sldId="258"/>
        </pc:sldMkLst>
        <pc:spChg chg="mod">
          <ac:chgData name="Matthew S Challoner" userId="87daee7e-b7a8-4d3f-bf8b-e880296e4386" providerId="ADAL" clId="{C4DE02F0-58AD-4D17-AA0F-348EC6D8638F}" dt="2023-05-15T17:51:28.048" v="242" actId="1076"/>
          <ac:spMkLst>
            <pc:docMk/>
            <pc:sldMk cId="2231241271" sldId="258"/>
            <ac:spMk id="2" creationId="{D18C4C63-13F7-785F-8E7B-D7C228C35856}"/>
          </ac:spMkLst>
        </pc:spChg>
        <pc:spChg chg="del">
          <ac:chgData name="Matthew S Challoner" userId="87daee7e-b7a8-4d3f-bf8b-e880296e4386" providerId="ADAL" clId="{C4DE02F0-58AD-4D17-AA0F-348EC6D8638F}" dt="2023-05-15T17:50:58.128" v="204" actId="478"/>
          <ac:spMkLst>
            <pc:docMk/>
            <pc:sldMk cId="2231241271" sldId="258"/>
            <ac:spMk id="3" creationId="{D1B2FE57-3E4E-325E-D737-FCF6917F55E8}"/>
          </ac:spMkLst>
        </pc:spChg>
      </pc:sldChg>
      <pc:sldChg chg="modSp new mod">
        <pc:chgData name="Matthew S Challoner" userId="87daee7e-b7a8-4d3f-bf8b-e880296e4386" providerId="ADAL" clId="{C4DE02F0-58AD-4D17-AA0F-348EC6D8638F}" dt="2023-05-15T17:43:52.789" v="26" actId="20577"/>
        <pc:sldMkLst>
          <pc:docMk/>
          <pc:sldMk cId="256928356" sldId="262"/>
        </pc:sldMkLst>
        <pc:spChg chg="mod">
          <ac:chgData name="Matthew S Challoner" userId="87daee7e-b7a8-4d3f-bf8b-e880296e4386" providerId="ADAL" clId="{C4DE02F0-58AD-4D17-AA0F-348EC6D8638F}" dt="2023-05-15T17:43:52.789" v="26" actId="20577"/>
          <ac:spMkLst>
            <pc:docMk/>
            <pc:sldMk cId="256928356" sldId="262"/>
            <ac:spMk id="2" creationId="{FD2CEF33-E46B-CC49-7FED-F83CA90AE489}"/>
          </ac:spMkLst>
        </pc:spChg>
      </pc:sldChg>
      <pc:sldChg chg="modSp new mod">
        <pc:chgData name="Matthew S Challoner" userId="87daee7e-b7a8-4d3f-bf8b-e880296e4386" providerId="ADAL" clId="{C4DE02F0-58AD-4D17-AA0F-348EC6D8638F}" dt="2023-05-15T17:44:17.687" v="69" actId="313"/>
        <pc:sldMkLst>
          <pc:docMk/>
          <pc:sldMk cId="1398823936" sldId="263"/>
        </pc:sldMkLst>
        <pc:spChg chg="mod">
          <ac:chgData name="Matthew S Challoner" userId="87daee7e-b7a8-4d3f-bf8b-e880296e4386" providerId="ADAL" clId="{C4DE02F0-58AD-4D17-AA0F-348EC6D8638F}" dt="2023-05-15T17:44:17.687" v="69" actId="313"/>
          <ac:spMkLst>
            <pc:docMk/>
            <pc:sldMk cId="1398823936" sldId="263"/>
            <ac:spMk id="2" creationId="{B5E302A5-8D1C-4272-9EF7-900378C5544E}"/>
          </ac:spMkLst>
        </pc:spChg>
      </pc:sldChg>
      <pc:sldChg chg="modSp new mod">
        <pc:chgData name="Matthew S Challoner" userId="87daee7e-b7a8-4d3f-bf8b-e880296e4386" providerId="ADAL" clId="{C4DE02F0-58AD-4D17-AA0F-348EC6D8638F}" dt="2023-05-15T17:52:04.810" v="265" actId="313"/>
        <pc:sldMkLst>
          <pc:docMk/>
          <pc:sldMk cId="518484871" sldId="264"/>
        </pc:sldMkLst>
        <pc:spChg chg="mod">
          <ac:chgData name="Matthew S Challoner" userId="87daee7e-b7a8-4d3f-bf8b-e880296e4386" providerId="ADAL" clId="{C4DE02F0-58AD-4D17-AA0F-348EC6D8638F}" dt="2023-05-15T17:52:04.810" v="265" actId="313"/>
          <ac:spMkLst>
            <pc:docMk/>
            <pc:sldMk cId="518484871" sldId="264"/>
            <ac:spMk id="2" creationId="{309CA906-796A-3DD0-005E-9E85A2D874EF}"/>
          </ac:spMkLst>
        </pc:spChg>
      </pc:sldChg>
      <pc:sldChg chg="modSp new mod">
        <pc:chgData name="Matthew S Challoner" userId="87daee7e-b7a8-4d3f-bf8b-e880296e4386" providerId="ADAL" clId="{C4DE02F0-58AD-4D17-AA0F-348EC6D8638F}" dt="2023-05-15T17:50:23.275" v="167" actId="5793"/>
        <pc:sldMkLst>
          <pc:docMk/>
          <pc:sldMk cId="167721743" sldId="265"/>
        </pc:sldMkLst>
        <pc:spChg chg="mod">
          <ac:chgData name="Matthew S Challoner" userId="87daee7e-b7a8-4d3f-bf8b-e880296e4386" providerId="ADAL" clId="{C4DE02F0-58AD-4D17-AA0F-348EC6D8638F}" dt="2023-05-15T17:50:23.275" v="167" actId="5793"/>
          <ac:spMkLst>
            <pc:docMk/>
            <pc:sldMk cId="167721743" sldId="265"/>
            <ac:spMk id="2" creationId="{979A57E3-71AF-9773-0DF2-DC760532FDE8}"/>
          </ac:spMkLst>
        </pc:spChg>
      </pc:sldChg>
      <pc:sldChg chg="modSp new mod">
        <pc:chgData name="Matthew S Challoner" userId="87daee7e-b7a8-4d3f-bf8b-e880296e4386" providerId="ADAL" clId="{C4DE02F0-58AD-4D17-AA0F-348EC6D8638F}" dt="2023-05-15T17:50:29.870" v="186" actId="20577"/>
        <pc:sldMkLst>
          <pc:docMk/>
          <pc:sldMk cId="198368346" sldId="266"/>
        </pc:sldMkLst>
        <pc:spChg chg="mod">
          <ac:chgData name="Matthew S Challoner" userId="87daee7e-b7a8-4d3f-bf8b-e880296e4386" providerId="ADAL" clId="{C4DE02F0-58AD-4D17-AA0F-348EC6D8638F}" dt="2023-05-15T17:50:29.870" v="186" actId="20577"/>
          <ac:spMkLst>
            <pc:docMk/>
            <pc:sldMk cId="198368346" sldId="266"/>
            <ac:spMk id="2" creationId="{DAF69837-F1A4-04E1-5FCF-6964E55D399C}"/>
          </ac:spMkLst>
        </pc:spChg>
      </pc:sldChg>
      <pc:sldChg chg="modSp new mod">
        <pc:chgData name="Matthew S Challoner" userId="87daee7e-b7a8-4d3f-bf8b-e880296e4386" providerId="ADAL" clId="{C4DE02F0-58AD-4D17-AA0F-348EC6D8638F}" dt="2023-05-15T17:50:50.660" v="203" actId="20577"/>
        <pc:sldMkLst>
          <pc:docMk/>
          <pc:sldMk cId="584585990" sldId="267"/>
        </pc:sldMkLst>
        <pc:spChg chg="mod">
          <ac:chgData name="Matthew S Challoner" userId="87daee7e-b7a8-4d3f-bf8b-e880296e4386" providerId="ADAL" clId="{C4DE02F0-58AD-4D17-AA0F-348EC6D8638F}" dt="2023-05-15T17:50:50.660" v="203" actId="20577"/>
          <ac:spMkLst>
            <pc:docMk/>
            <pc:sldMk cId="584585990" sldId="267"/>
            <ac:spMk id="2" creationId="{95E4A47B-92B6-34C4-7D99-B56EE67E6E92}"/>
          </ac:spMkLst>
        </pc:spChg>
      </pc:sldChg>
    </pc:docChg>
  </pc:docChgLst>
  <pc:docChgLst>
    <pc:chgData name="Joshua" userId="e52eacb0-2ddd-4271-bd0f-580dc9268d82" providerId="ADAL" clId="{8A302FEA-CA7B-4757-90E1-34EACE796B02}"/>
    <pc:docChg chg="undo custSel addSld modSld sldOrd">
      <pc:chgData name="Joshua" userId="e52eacb0-2ddd-4271-bd0f-580dc9268d82" providerId="ADAL" clId="{8A302FEA-CA7B-4757-90E1-34EACE796B02}" dt="2023-05-16T15:45:04.740" v="3725" actId="313"/>
      <pc:docMkLst>
        <pc:docMk/>
      </pc:docMkLst>
      <pc:sldChg chg="addSp modSp">
        <pc:chgData name="Joshua" userId="e52eacb0-2ddd-4271-bd0f-580dc9268d82" providerId="ADAL" clId="{8A302FEA-CA7B-4757-90E1-34EACE796B02}" dt="2023-05-16T01:30:17.983" v="128"/>
        <pc:sldMkLst>
          <pc:docMk/>
          <pc:sldMk cId="1337003790" sldId="259"/>
        </pc:sldMkLst>
        <pc:picChg chg="add">
          <ac:chgData name="Joshua" userId="e52eacb0-2ddd-4271-bd0f-580dc9268d82" providerId="ADAL" clId="{8A302FEA-CA7B-4757-90E1-34EACE796B02}" dt="2023-05-16T01:30:17.983" v="128"/>
          <ac:picMkLst>
            <pc:docMk/>
            <pc:sldMk cId="1337003790" sldId="259"/>
            <ac:picMk id="4" creationId="{8E75124F-5AAF-3B27-31B2-646BC2B32C9C}"/>
          </ac:picMkLst>
        </pc:picChg>
        <pc:picChg chg="add mod">
          <ac:chgData name="Joshua" userId="e52eacb0-2ddd-4271-bd0f-580dc9268d82" providerId="ADAL" clId="{8A302FEA-CA7B-4757-90E1-34EACE796B02}" dt="2023-05-16T01:30:15.186" v="127" actId="1076"/>
          <ac:picMkLst>
            <pc:docMk/>
            <pc:sldMk cId="1337003790" sldId="259"/>
            <ac:picMk id="3074" creationId="{5B0CB8A1-AA9C-990D-2464-E042E3A18492}"/>
          </ac:picMkLst>
        </pc:picChg>
      </pc:sldChg>
      <pc:sldChg chg="addSp delSp modSp mod">
        <pc:chgData name="Joshua" userId="e52eacb0-2ddd-4271-bd0f-580dc9268d82" providerId="ADAL" clId="{8A302FEA-CA7B-4757-90E1-34EACE796B02}" dt="2023-05-16T15:04:54.917" v="2894" actId="1036"/>
        <pc:sldMkLst>
          <pc:docMk/>
          <pc:sldMk cId="1661184789" sldId="260"/>
        </pc:sldMkLst>
        <pc:spChg chg="mod">
          <ac:chgData name="Joshua" userId="e52eacb0-2ddd-4271-bd0f-580dc9268d82" providerId="ADAL" clId="{8A302FEA-CA7B-4757-90E1-34EACE796B02}" dt="2023-05-16T14:31:14.680" v="2575" actId="27636"/>
          <ac:spMkLst>
            <pc:docMk/>
            <pc:sldMk cId="1661184789" sldId="260"/>
            <ac:spMk id="2" creationId="{6C3DC775-5765-AF8F-38B3-22BE087DE40B}"/>
          </ac:spMkLst>
        </pc:spChg>
        <pc:spChg chg="mod">
          <ac:chgData name="Joshua" userId="e52eacb0-2ddd-4271-bd0f-580dc9268d82" providerId="ADAL" clId="{8A302FEA-CA7B-4757-90E1-34EACE796B02}" dt="2023-05-16T14:31:24.950" v="2578" actId="1076"/>
          <ac:spMkLst>
            <pc:docMk/>
            <pc:sldMk cId="1661184789" sldId="260"/>
            <ac:spMk id="3" creationId="{DF714A24-04B0-76D7-4563-5197EE91BE6A}"/>
          </ac:spMkLst>
        </pc:spChg>
        <pc:spChg chg="add del mod">
          <ac:chgData name="Joshua" userId="e52eacb0-2ddd-4271-bd0f-580dc9268d82" providerId="ADAL" clId="{8A302FEA-CA7B-4757-90E1-34EACE796B02}" dt="2023-05-15T23:38:37.595" v="1"/>
          <ac:spMkLst>
            <pc:docMk/>
            <pc:sldMk cId="1661184789" sldId="260"/>
            <ac:spMk id="4" creationId="{B291C886-800A-9900-FD3D-4E67C1118F20}"/>
          </ac:spMkLst>
        </pc:spChg>
        <pc:spChg chg="add del mod">
          <ac:chgData name="Joshua" userId="e52eacb0-2ddd-4271-bd0f-580dc9268d82" providerId="ADAL" clId="{8A302FEA-CA7B-4757-90E1-34EACE796B02}" dt="2023-05-15T23:38:37.595" v="1"/>
          <ac:spMkLst>
            <pc:docMk/>
            <pc:sldMk cId="1661184789" sldId="260"/>
            <ac:spMk id="5" creationId="{451B9ECC-E4A3-FF04-85A3-23B74101C70D}"/>
          </ac:spMkLst>
        </pc:spChg>
        <pc:picChg chg="add mod modCrop">
          <ac:chgData name="Joshua" userId="e52eacb0-2ddd-4271-bd0f-580dc9268d82" providerId="ADAL" clId="{8A302FEA-CA7B-4757-90E1-34EACE796B02}" dt="2023-05-16T15:04:54.917" v="2894" actId="1036"/>
          <ac:picMkLst>
            <pc:docMk/>
            <pc:sldMk cId="1661184789" sldId="260"/>
            <ac:picMk id="4" creationId="{C20CD17B-F517-8D7D-3A4D-821C7EB618BD}"/>
          </ac:picMkLst>
        </pc:picChg>
        <pc:picChg chg="add del mod modCrop">
          <ac:chgData name="Joshua" userId="e52eacb0-2ddd-4271-bd0f-580dc9268d82" providerId="ADAL" clId="{8A302FEA-CA7B-4757-90E1-34EACE796B02}" dt="2023-05-16T01:54:09.013" v="204" actId="478"/>
          <ac:picMkLst>
            <pc:docMk/>
            <pc:sldMk cId="1661184789" sldId="260"/>
            <ac:picMk id="6" creationId="{322B7E1F-D7AF-4145-8F46-47EC3F57F32A}"/>
          </ac:picMkLst>
        </pc:picChg>
        <pc:picChg chg="add del mod modCrop">
          <ac:chgData name="Joshua" userId="e52eacb0-2ddd-4271-bd0f-580dc9268d82" providerId="ADAL" clId="{8A302FEA-CA7B-4757-90E1-34EACE796B02}" dt="2023-05-16T15:02:39.537" v="2891" actId="21"/>
          <ac:picMkLst>
            <pc:docMk/>
            <pc:sldMk cId="1661184789" sldId="260"/>
            <ac:picMk id="7" creationId="{153C21C7-C051-CCED-8BDF-9AE1B4311BC0}"/>
          </ac:picMkLst>
        </pc:picChg>
        <pc:picChg chg="add del mod">
          <ac:chgData name="Joshua" userId="e52eacb0-2ddd-4271-bd0f-580dc9268d82" providerId="ADAL" clId="{8A302FEA-CA7B-4757-90E1-34EACE796B02}" dt="2023-05-16T01:54:11.694" v="205" actId="478"/>
          <ac:picMkLst>
            <pc:docMk/>
            <pc:sldMk cId="1661184789" sldId="260"/>
            <ac:picMk id="9" creationId="{C543F6E7-451D-6B31-160C-B2E67DC18D5C}"/>
          </ac:picMkLst>
        </pc:picChg>
        <pc:picChg chg="add del mod">
          <ac:chgData name="Joshua" userId="e52eacb0-2ddd-4271-bd0f-580dc9268d82" providerId="ADAL" clId="{8A302FEA-CA7B-4757-90E1-34EACE796B02}" dt="2023-05-16T01:53:55.160" v="201"/>
          <ac:picMkLst>
            <pc:docMk/>
            <pc:sldMk cId="1661184789" sldId="260"/>
            <ac:picMk id="10" creationId="{C9E08D63-9515-498B-80B8-27758F38C996}"/>
          </ac:picMkLst>
        </pc:picChg>
        <pc:picChg chg="add mod">
          <ac:chgData name="Joshua" userId="e52eacb0-2ddd-4271-bd0f-580dc9268d82" providerId="ADAL" clId="{8A302FEA-CA7B-4757-90E1-34EACE796B02}" dt="2023-05-16T14:31:41.967" v="2582" actId="1076"/>
          <ac:picMkLst>
            <pc:docMk/>
            <pc:sldMk cId="1661184789" sldId="260"/>
            <ac:picMk id="12" creationId="{54B6BF8A-4EEA-6A72-331A-D8E790EFF8EB}"/>
          </ac:picMkLst>
        </pc:picChg>
      </pc:sldChg>
      <pc:sldChg chg="addSp delSp modSp mod">
        <pc:chgData name="Joshua" userId="e52eacb0-2ddd-4271-bd0f-580dc9268d82" providerId="ADAL" clId="{8A302FEA-CA7B-4757-90E1-34EACE796B02}" dt="2023-05-16T14:29:54.526" v="2564" actId="14100"/>
        <pc:sldMkLst>
          <pc:docMk/>
          <pc:sldMk cId="1022721516" sldId="261"/>
        </pc:sldMkLst>
        <pc:spChg chg="mod">
          <ac:chgData name="Joshua" userId="e52eacb0-2ddd-4271-bd0f-580dc9268d82" providerId="ADAL" clId="{8A302FEA-CA7B-4757-90E1-34EACE796B02}" dt="2023-05-16T14:28:16.274" v="2559" actId="14100"/>
          <ac:spMkLst>
            <pc:docMk/>
            <pc:sldMk cId="1022721516" sldId="261"/>
            <ac:spMk id="2" creationId="{51C6E23B-36B5-5CB4-01D2-B6C9874F0467}"/>
          </ac:spMkLst>
        </pc:spChg>
        <pc:spChg chg="mod">
          <ac:chgData name="Joshua" userId="e52eacb0-2ddd-4271-bd0f-580dc9268d82" providerId="ADAL" clId="{8A302FEA-CA7B-4757-90E1-34EACE796B02}" dt="2023-05-16T14:28:41.906" v="2561" actId="1076"/>
          <ac:spMkLst>
            <pc:docMk/>
            <pc:sldMk cId="1022721516" sldId="261"/>
            <ac:spMk id="3" creationId="{20B59DDD-8044-DCD6-BDA2-90C0161E3202}"/>
          </ac:spMkLst>
        </pc:spChg>
        <pc:picChg chg="add del">
          <ac:chgData name="Joshua" userId="e52eacb0-2ddd-4271-bd0f-580dc9268d82" providerId="ADAL" clId="{8A302FEA-CA7B-4757-90E1-34EACE796B02}" dt="2023-05-16T01:20:57.341" v="20" actId="21"/>
          <ac:picMkLst>
            <pc:docMk/>
            <pc:sldMk cId="1022721516" sldId="261"/>
            <ac:picMk id="4" creationId="{E975E397-D1FD-AE01-1217-BF77C3F07DD4}"/>
          </ac:picMkLst>
        </pc:picChg>
        <pc:picChg chg="add mod modCrop">
          <ac:chgData name="Joshua" userId="e52eacb0-2ddd-4271-bd0f-580dc9268d82" providerId="ADAL" clId="{8A302FEA-CA7B-4757-90E1-34EACE796B02}" dt="2023-05-16T14:29:42.137" v="2563" actId="1076"/>
          <ac:picMkLst>
            <pc:docMk/>
            <pc:sldMk cId="1022721516" sldId="261"/>
            <ac:picMk id="5" creationId="{296878F7-F658-0231-0F0E-AC45A07756F6}"/>
          </ac:picMkLst>
        </pc:picChg>
        <pc:picChg chg="add mod modCrop">
          <ac:chgData name="Joshua" userId="e52eacb0-2ddd-4271-bd0f-580dc9268d82" providerId="ADAL" clId="{8A302FEA-CA7B-4757-90E1-34EACE796B02}" dt="2023-05-16T14:29:54.526" v="2564" actId="14100"/>
          <ac:picMkLst>
            <pc:docMk/>
            <pc:sldMk cId="1022721516" sldId="261"/>
            <ac:picMk id="6" creationId="{2783EF49-31AD-5770-BBC6-BD8B0425E53A}"/>
          </ac:picMkLst>
        </pc:picChg>
        <pc:picChg chg="add del mod modCrop">
          <ac:chgData name="Joshua" userId="e52eacb0-2ddd-4271-bd0f-580dc9268d82" providerId="ADAL" clId="{8A302FEA-CA7B-4757-90E1-34EACE796B02}" dt="2023-05-16T02:10:47.416" v="582" actId="21"/>
          <ac:picMkLst>
            <pc:docMk/>
            <pc:sldMk cId="1022721516" sldId="261"/>
            <ac:picMk id="7" creationId="{C10CE3DB-6519-14F9-A079-8141BEC6E386}"/>
          </ac:picMkLst>
        </pc:picChg>
      </pc:sldChg>
      <pc:sldChg chg="addSp delSp modSp new mod">
        <pc:chgData name="Joshua" userId="e52eacb0-2ddd-4271-bd0f-580dc9268d82" providerId="ADAL" clId="{8A302FEA-CA7B-4757-90E1-34EACE796B02}" dt="2023-05-16T14:22:36.251" v="2558" actId="1076"/>
        <pc:sldMkLst>
          <pc:docMk/>
          <pc:sldMk cId="285200793" sldId="278"/>
        </pc:sldMkLst>
        <pc:spChg chg="add mod">
          <ac:chgData name="Joshua" userId="e52eacb0-2ddd-4271-bd0f-580dc9268d82" providerId="ADAL" clId="{8A302FEA-CA7B-4757-90E1-34EACE796B02}" dt="2023-05-16T14:21:45.907" v="2551" actId="20577"/>
          <ac:spMkLst>
            <pc:docMk/>
            <pc:sldMk cId="285200793" sldId="278"/>
            <ac:spMk id="2" creationId="{1B67E334-428C-0520-A56D-94ACC066E69A}"/>
          </ac:spMkLst>
        </pc:spChg>
        <pc:spChg chg="del">
          <ac:chgData name="Joshua" userId="e52eacb0-2ddd-4271-bd0f-580dc9268d82" providerId="ADAL" clId="{8A302FEA-CA7B-4757-90E1-34EACE796B02}" dt="2023-05-16T02:05:46.433" v="245" actId="478"/>
          <ac:spMkLst>
            <pc:docMk/>
            <pc:sldMk cId="285200793" sldId="278"/>
            <ac:spMk id="2" creationId="{71E991AB-527B-91D4-73E4-C92FDA5C7CBB}"/>
          </ac:spMkLst>
        </pc:spChg>
        <pc:spChg chg="del">
          <ac:chgData name="Joshua" userId="e52eacb0-2ddd-4271-bd0f-580dc9268d82" providerId="ADAL" clId="{8A302FEA-CA7B-4757-90E1-34EACE796B02}" dt="2023-05-16T01:16:52.308" v="16"/>
          <ac:spMkLst>
            <pc:docMk/>
            <pc:sldMk cId="285200793" sldId="278"/>
            <ac:spMk id="3" creationId="{CCD95061-AC32-2EB1-E908-D2BFC40AEE96}"/>
          </ac:spMkLst>
        </pc:spChg>
        <pc:spChg chg="add del mod">
          <ac:chgData name="Joshua" userId="e52eacb0-2ddd-4271-bd0f-580dc9268d82" providerId="ADAL" clId="{8A302FEA-CA7B-4757-90E1-34EACE796B02}" dt="2023-05-16T02:06:11.660" v="251"/>
          <ac:spMkLst>
            <pc:docMk/>
            <pc:sldMk cId="285200793" sldId="278"/>
            <ac:spMk id="7" creationId="{C955039E-868C-37BA-EB41-A8E17095604B}"/>
          </ac:spMkLst>
        </pc:spChg>
        <pc:spChg chg="add mod">
          <ac:chgData name="Joshua" userId="e52eacb0-2ddd-4271-bd0f-580dc9268d82" providerId="ADAL" clId="{8A302FEA-CA7B-4757-90E1-34EACE796B02}" dt="2023-05-16T14:22:36.251" v="2558" actId="1076"/>
          <ac:spMkLst>
            <pc:docMk/>
            <pc:sldMk cId="285200793" sldId="278"/>
            <ac:spMk id="8" creationId="{9ECD8826-244C-B89B-EFD8-637C7344C572}"/>
          </ac:spMkLst>
        </pc:spChg>
        <pc:picChg chg="add mod modCrop">
          <ac:chgData name="Joshua" userId="e52eacb0-2ddd-4271-bd0f-580dc9268d82" providerId="ADAL" clId="{8A302FEA-CA7B-4757-90E1-34EACE796B02}" dt="2023-05-16T14:22:29.106" v="2557" actId="1076"/>
          <ac:picMkLst>
            <pc:docMk/>
            <pc:sldMk cId="285200793" sldId="278"/>
            <ac:picMk id="4" creationId="{70AD5560-90D3-D803-B9E9-C8143B42052C}"/>
          </ac:picMkLst>
        </pc:picChg>
        <pc:picChg chg="add mod modCrop">
          <ac:chgData name="Joshua" userId="e52eacb0-2ddd-4271-bd0f-580dc9268d82" providerId="ADAL" clId="{8A302FEA-CA7B-4757-90E1-34EACE796B02}" dt="2023-05-16T14:21:49.878" v="2552" actId="1076"/>
          <ac:picMkLst>
            <pc:docMk/>
            <pc:sldMk cId="285200793" sldId="278"/>
            <ac:picMk id="5" creationId="{2669DB9B-23CC-D22D-F584-68961A2F32AC}"/>
          </ac:picMkLst>
        </pc:picChg>
        <pc:picChg chg="add del mod modCrop">
          <ac:chgData name="Joshua" userId="e52eacb0-2ddd-4271-bd0f-580dc9268d82" providerId="ADAL" clId="{8A302FEA-CA7B-4757-90E1-34EACE796B02}" dt="2023-05-16T01:43:18.767" v="172" actId="21"/>
          <ac:picMkLst>
            <pc:docMk/>
            <pc:sldMk cId="285200793" sldId="278"/>
            <ac:picMk id="6" creationId="{4B6C0654-EC4D-0A36-F057-47E31581BE94}"/>
          </ac:picMkLst>
        </pc:picChg>
      </pc:sldChg>
      <pc:sldChg chg="addSp delSp modSp new mod">
        <pc:chgData name="Joshua" userId="e52eacb0-2ddd-4271-bd0f-580dc9268d82" providerId="ADAL" clId="{8A302FEA-CA7B-4757-90E1-34EACE796B02}" dt="2023-05-16T14:34:27.947" v="2632" actId="1076"/>
        <pc:sldMkLst>
          <pc:docMk/>
          <pc:sldMk cId="2353431880" sldId="279"/>
        </pc:sldMkLst>
        <pc:spChg chg="del">
          <ac:chgData name="Joshua" userId="e52eacb0-2ddd-4271-bd0f-580dc9268d82" providerId="ADAL" clId="{8A302FEA-CA7B-4757-90E1-34EACE796B02}" dt="2023-05-16T02:26:13.338" v="1179" actId="478"/>
          <ac:spMkLst>
            <pc:docMk/>
            <pc:sldMk cId="2353431880" sldId="279"/>
            <ac:spMk id="2" creationId="{6E010E81-1D00-4D79-E3F0-89685F7D1A6D}"/>
          </ac:spMkLst>
        </pc:spChg>
        <pc:spChg chg="add mod">
          <ac:chgData name="Joshua" userId="e52eacb0-2ddd-4271-bd0f-580dc9268d82" providerId="ADAL" clId="{8A302FEA-CA7B-4757-90E1-34EACE796B02}" dt="2023-05-16T14:33:31.027" v="2614"/>
          <ac:spMkLst>
            <pc:docMk/>
            <pc:sldMk cId="2353431880" sldId="279"/>
            <ac:spMk id="3" creationId="{06605993-8869-8915-0A76-2F0646A890C0}"/>
          </ac:spMkLst>
        </pc:spChg>
        <pc:spChg chg="del">
          <ac:chgData name="Joshua" userId="e52eacb0-2ddd-4271-bd0f-580dc9268d82" providerId="ADAL" clId="{8A302FEA-CA7B-4757-90E1-34EACE796B02}" dt="2023-05-15T23:39:05.941" v="3"/>
          <ac:spMkLst>
            <pc:docMk/>
            <pc:sldMk cId="2353431880" sldId="279"/>
            <ac:spMk id="3" creationId="{3DE7F562-606F-C874-B389-A32D587ABB9F}"/>
          </ac:spMkLst>
        </pc:spChg>
        <pc:spChg chg="add mod">
          <ac:chgData name="Joshua" userId="e52eacb0-2ddd-4271-bd0f-580dc9268d82" providerId="ADAL" clId="{8A302FEA-CA7B-4757-90E1-34EACE796B02}" dt="2023-05-16T14:34:19.472" v="2630" actId="20577"/>
          <ac:spMkLst>
            <pc:docMk/>
            <pc:sldMk cId="2353431880" sldId="279"/>
            <ac:spMk id="4" creationId="{36758CAD-3975-0D6C-EEA0-3AE5E855482C}"/>
          </ac:spMkLst>
        </pc:spChg>
        <pc:spChg chg="add del mod">
          <ac:chgData name="Joshua" userId="e52eacb0-2ddd-4271-bd0f-580dc9268d82" providerId="ADAL" clId="{8A302FEA-CA7B-4757-90E1-34EACE796B02}" dt="2023-05-16T14:33:30.054" v="2613" actId="478"/>
          <ac:spMkLst>
            <pc:docMk/>
            <pc:sldMk cId="2353431880" sldId="279"/>
            <ac:spMk id="5" creationId="{8FA00622-2C41-F52D-A92E-3842EBBEF0DE}"/>
          </ac:spMkLst>
        </pc:spChg>
        <pc:picChg chg="mod modCrop">
          <ac:chgData name="Joshua" userId="e52eacb0-2ddd-4271-bd0f-580dc9268d82" providerId="ADAL" clId="{8A302FEA-CA7B-4757-90E1-34EACE796B02}" dt="2023-05-16T14:34:27.947" v="2632" actId="1076"/>
          <ac:picMkLst>
            <pc:docMk/>
            <pc:sldMk cId="2353431880" sldId="279"/>
            <ac:picMk id="2" creationId="{367B3125-6B93-8AA0-E69D-9EC672D1704D}"/>
          </ac:picMkLst>
        </pc:picChg>
        <pc:picChg chg="add del mod">
          <ac:chgData name="Joshua" userId="e52eacb0-2ddd-4271-bd0f-580dc9268d82" providerId="ADAL" clId="{8A302FEA-CA7B-4757-90E1-34EACE796B02}" dt="2023-05-16T02:27:47.117" v="1302" actId="21"/>
          <ac:picMkLst>
            <pc:docMk/>
            <pc:sldMk cId="2353431880" sldId="279"/>
            <ac:picMk id="1026" creationId="{9FF269FB-CC75-C117-A19A-99CBA6A465BD}"/>
          </ac:picMkLst>
        </pc:picChg>
        <pc:picChg chg="add mod">
          <ac:chgData name="Joshua" userId="e52eacb0-2ddd-4271-bd0f-580dc9268d82" providerId="ADAL" clId="{8A302FEA-CA7B-4757-90E1-34EACE796B02}" dt="2023-05-16T01:57:36.157" v="228" actId="18131"/>
          <ac:picMkLst>
            <pc:docMk/>
            <pc:sldMk cId="2353431880" sldId="279"/>
            <ac:picMk id="1028" creationId="{9276C829-6AEF-4E96-A985-71B303E38395}"/>
          </ac:picMkLst>
        </pc:picChg>
      </pc:sldChg>
      <pc:sldChg chg="addSp delSp modSp new mod">
        <pc:chgData name="Joshua" userId="e52eacb0-2ddd-4271-bd0f-580dc9268d82" providerId="ADAL" clId="{8A302FEA-CA7B-4757-90E1-34EACE796B02}" dt="2023-05-16T15:24:10.851" v="2976" actId="20577"/>
        <pc:sldMkLst>
          <pc:docMk/>
          <pc:sldMk cId="1776777374" sldId="280"/>
        </pc:sldMkLst>
        <pc:spChg chg="del">
          <ac:chgData name="Joshua" userId="e52eacb0-2ddd-4271-bd0f-580dc9268d82" providerId="ADAL" clId="{8A302FEA-CA7B-4757-90E1-34EACE796B02}" dt="2023-05-16T02:40:22.085" v="2055" actId="478"/>
          <ac:spMkLst>
            <pc:docMk/>
            <pc:sldMk cId="1776777374" sldId="280"/>
            <ac:spMk id="2" creationId="{168A6424-F85F-3844-D1BB-8FF1EA08EBD3}"/>
          </ac:spMkLst>
        </pc:spChg>
        <pc:spChg chg="add mod">
          <ac:chgData name="Joshua" userId="e52eacb0-2ddd-4271-bd0f-580dc9268d82" providerId="ADAL" clId="{8A302FEA-CA7B-4757-90E1-34EACE796B02}" dt="2023-05-16T14:42:56.563" v="2736" actId="20577"/>
          <ac:spMkLst>
            <pc:docMk/>
            <pc:sldMk cId="1776777374" sldId="280"/>
            <ac:spMk id="2" creationId="{BE154E87-EF06-674A-2873-21EB6335AC19}"/>
          </ac:spMkLst>
        </pc:spChg>
        <pc:spChg chg="del">
          <ac:chgData name="Joshua" userId="e52eacb0-2ddd-4271-bd0f-580dc9268d82" providerId="ADAL" clId="{8A302FEA-CA7B-4757-90E1-34EACE796B02}" dt="2023-05-15T23:41:02.888" v="12"/>
          <ac:spMkLst>
            <pc:docMk/>
            <pc:sldMk cId="1776777374" sldId="280"/>
            <ac:spMk id="3" creationId="{D0C46E7E-9E9E-DF08-DCAE-8C7DB0115FA1}"/>
          </ac:spMkLst>
        </pc:spChg>
        <pc:spChg chg="add mod">
          <ac:chgData name="Joshua" userId="e52eacb0-2ddd-4271-bd0f-580dc9268d82" providerId="ADAL" clId="{8A302FEA-CA7B-4757-90E1-34EACE796B02}" dt="2023-05-16T15:24:10.851" v="2976" actId="20577"/>
          <ac:spMkLst>
            <pc:docMk/>
            <pc:sldMk cId="1776777374" sldId="280"/>
            <ac:spMk id="5" creationId="{C5868CD2-C7D6-CCB7-42E6-E3A8F09FE247}"/>
          </ac:spMkLst>
        </pc:spChg>
        <pc:picChg chg="add mod modCrop">
          <ac:chgData name="Joshua" userId="e52eacb0-2ddd-4271-bd0f-580dc9268d82" providerId="ADAL" clId="{8A302FEA-CA7B-4757-90E1-34EACE796B02}" dt="2023-05-16T14:43:00.983" v="2737" actId="1076"/>
          <ac:picMkLst>
            <pc:docMk/>
            <pc:sldMk cId="1776777374" sldId="280"/>
            <ac:picMk id="4" creationId="{B9F67DC6-45DF-0DCA-D4C7-EECD6F876515}"/>
          </ac:picMkLst>
        </pc:picChg>
        <pc:picChg chg="add mod">
          <ac:chgData name="Joshua" userId="e52eacb0-2ddd-4271-bd0f-580dc9268d82" providerId="ADAL" clId="{8A302FEA-CA7B-4757-90E1-34EACE796B02}" dt="2023-05-16T14:43:29.258" v="2741" actId="1076"/>
          <ac:picMkLst>
            <pc:docMk/>
            <pc:sldMk cId="1776777374" sldId="280"/>
            <ac:picMk id="2050" creationId="{270E8282-D789-A25D-BA34-4659C3796A05}"/>
          </ac:picMkLst>
        </pc:picChg>
      </pc:sldChg>
      <pc:sldChg chg="addSp delSp modSp new">
        <pc:chgData name="Joshua" userId="e52eacb0-2ddd-4271-bd0f-580dc9268d82" providerId="ADAL" clId="{8A302FEA-CA7B-4757-90E1-34EACE796B02}" dt="2023-05-15T23:41:49.728" v="15"/>
        <pc:sldMkLst>
          <pc:docMk/>
          <pc:sldMk cId="3625966447" sldId="281"/>
        </pc:sldMkLst>
        <pc:spChg chg="del">
          <ac:chgData name="Joshua" userId="e52eacb0-2ddd-4271-bd0f-580dc9268d82" providerId="ADAL" clId="{8A302FEA-CA7B-4757-90E1-34EACE796B02}" dt="2023-05-15T23:41:49.728" v="15"/>
          <ac:spMkLst>
            <pc:docMk/>
            <pc:sldMk cId="3625966447" sldId="281"/>
            <ac:spMk id="3" creationId="{F69EA411-608B-4C1B-F64C-C2FED814F8FF}"/>
          </ac:spMkLst>
        </pc:spChg>
        <pc:picChg chg="add mod">
          <ac:chgData name="Joshua" userId="e52eacb0-2ddd-4271-bd0f-580dc9268d82" providerId="ADAL" clId="{8A302FEA-CA7B-4757-90E1-34EACE796B02}" dt="2023-05-15T23:41:49.728" v="15"/>
          <ac:picMkLst>
            <pc:docMk/>
            <pc:sldMk cId="3625966447" sldId="281"/>
            <ac:picMk id="4098" creationId="{19F54143-8154-0606-1408-13D06A7CD381}"/>
          </ac:picMkLst>
        </pc:picChg>
      </pc:sldChg>
      <pc:sldChg chg="addSp delSp modSp new mod">
        <pc:chgData name="Joshua" userId="e52eacb0-2ddd-4271-bd0f-580dc9268d82" providerId="ADAL" clId="{8A302FEA-CA7B-4757-90E1-34EACE796B02}" dt="2023-05-16T14:21:15.772" v="2523" actId="20577"/>
        <pc:sldMkLst>
          <pc:docMk/>
          <pc:sldMk cId="3009635865" sldId="282"/>
        </pc:sldMkLst>
        <pc:spChg chg="del">
          <ac:chgData name="Joshua" userId="e52eacb0-2ddd-4271-bd0f-580dc9268d82" providerId="ADAL" clId="{8A302FEA-CA7B-4757-90E1-34EACE796B02}" dt="2023-05-16T02:07:53.737" v="413" actId="478"/>
          <ac:spMkLst>
            <pc:docMk/>
            <pc:sldMk cId="3009635865" sldId="282"/>
            <ac:spMk id="2" creationId="{19812EA4-FCB3-C9A5-19CE-FA37E0C280A2}"/>
          </ac:spMkLst>
        </pc:spChg>
        <pc:spChg chg="add mod">
          <ac:chgData name="Joshua" userId="e52eacb0-2ddd-4271-bd0f-580dc9268d82" providerId="ADAL" clId="{8A302FEA-CA7B-4757-90E1-34EACE796B02}" dt="2023-05-16T14:14:39.242" v="2496" actId="14100"/>
          <ac:spMkLst>
            <pc:docMk/>
            <pc:sldMk cId="3009635865" sldId="282"/>
            <ac:spMk id="2" creationId="{FC548CFF-7E33-058A-CDA5-4808C53BD2E4}"/>
          </ac:spMkLst>
        </pc:spChg>
        <pc:spChg chg="del">
          <ac:chgData name="Joshua" userId="e52eacb0-2ddd-4271-bd0f-580dc9268d82" providerId="ADAL" clId="{8A302FEA-CA7B-4757-90E1-34EACE796B02}" dt="2023-05-16T01:22:16.448" v="24"/>
          <ac:spMkLst>
            <pc:docMk/>
            <pc:sldMk cId="3009635865" sldId="282"/>
            <ac:spMk id="3" creationId="{67E2FBA9-B095-A24D-E63D-2D963381B2BC}"/>
          </ac:spMkLst>
        </pc:spChg>
        <pc:spChg chg="add mod">
          <ac:chgData name="Joshua" userId="e52eacb0-2ddd-4271-bd0f-580dc9268d82" providerId="ADAL" clId="{8A302FEA-CA7B-4757-90E1-34EACE796B02}" dt="2023-05-16T14:21:15.772" v="2523" actId="20577"/>
          <ac:spMkLst>
            <pc:docMk/>
            <pc:sldMk cId="3009635865" sldId="282"/>
            <ac:spMk id="6" creationId="{030BC2CA-0419-B01D-ED32-68B3353CF5AE}"/>
          </ac:spMkLst>
        </pc:spChg>
        <pc:picChg chg="add mod modCrop">
          <ac:chgData name="Joshua" userId="e52eacb0-2ddd-4271-bd0f-580dc9268d82" providerId="ADAL" clId="{8A302FEA-CA7B-4757-90E1-34EACE796B02}" dt="2023-05-16T14:14:47.667" v="2498" actId="1076"/>
          <ac:picMkLst>
            <pc:docMk/>
            <pc:sldMk cId="3009635865" sldId="282"/>
            <ac:picMk id="4" creationId="{CEB0659C-001D-D265-E3CA-838E1BA802AA}"/>
          </ac:picMkLst>
        </pc:picChg>
        <pc:picChg chg="add mod">
          <ac:chgData name="Joshua" userId="e52eacb0-2ddd-4271-bd0f-580dc9268d82" providerId="ADAL" clId="{8A302FEA-CA7B-4757-90E1-34EACE796B02}" dt="2023-05-16T02:07:48.083" v="412" actId="1076"/>
          <ac:picMkLst>
            <pc:docMk/>
            <pc:sldMk cId="3009635865" sldId="282"/>
            <ac:picMk id="5" creationId="{9C2D238B-EC21-2DB4-179D-265F7522C43C}"/>
          </ac:picMkLst>
        </pc:picChg>
      </pc:sldChg>
      <pc:sldChg chg="addSp delSp modSp new mod">
        <pc:chgData name="Joshua" userId="e52eacb0-2ddd-4271-bd0f-580dc9268d82" providerId="ADAL" clId="{8A302FEA-CA7B-4757-90E1-34EACE796B02}" dt="2023-05-16T14:33:05.635" v="2612" actId="1076"/>
        <pc:sldMkLst>
          <pc:docMk/>
          <pc:sldMk cId="2413484528" sldId="283"/>
        </pc:sldMkLst>
        <pc:spChg chg="add mod">
          <ac:chgData name="Joshua" userId="e52eacb0-2ddd-4271-bd0f-580dc9268d82" providerId="ADAL" clId="{8A302FEA-CA7B-4757-90E1-34EACE796B02}" dt="2023-05-16T14:32:49.999" v="2608" actId="14100"/>
          <ac:spMkLst>
            <pc:docMk/>
            <pc:sldMk cId="2413484528" sldId="283"/>
            <ac:spMk id="2" creationId="{51582341-E233-653E-232B-F0D24BCA52D2}"/>
          </ac:spMkLst>
        </pc:spChg>
        <pc:spChg chg="del mod">
          <ac:chgData name="Joshua" userId="e52eacb0-2ddd-4271-bd0f-580dc9268d82" providerId="ADAL" clId="{8A302FEA-CA7B-4757-90E1-34EACE796B02}" dt="2023-05-16T02:24:40.211" v="1056" actId="478"/>
          <ac:spMkLst>
            <pc:docMk/>
            <pc:sldMk cId="2413484528" sldId="283"/>
            <ac:spMk id="2" creationId="{CDDAD463-CB6A-DFCE-779B-F1A40C1BB83E}"/>
          </ac:spMkLst>
        </pc:spChg>
        <pc:spChg chg="del">
          <ac:chgData name="Joshua" userId="e52eacb0-2ddd-4271-bd0f-580dc9268d82" providerId="ADAL" clId="{8A302FEA-CA7B-4757-90E1-34EACE796B02}" dt="2023-05-16T01:25:09.631" v="61"/>
          <ac:spMkLst>
            <pc:docMk/>
            <pc:sldMk cId="2413484528" sldId="283"/>
            <ac:spMk id="3" creationId="{808907C6-62F4-5BF0-944C-DD66FBAFD398}"/>
          </ac:spMkLst>
        </pc:spChg>
        <pc:spChg chg="add mod">
          <ac:chgData name="Joshua" userId="e52eacb0-2ddd-4271-bd0f-580dc9268d82" providerId="ADAL" clId="{8A302FEA-CA7B-4757-90E1-34EACE796B02}" dt="2023-05-16T14:33:03.425" v="2611" actId="14100"/>
          <ac:spMkLst>
            <pc:docMk/>
            <pc:sldMk cId="2413484528" sldId="283"/>
            <ac:spMk id="5" creationId="{FD9FBF68-C91C-413B-D2C5-9D65338A94B7}"/>
          </ac:spMkLst>
        </pc:spChg>
        <pc:picChg chg="add mod modCrop">
          <ac:chgData name="Joshua" userId="e52eacb0-2ddd-4271-bd0f-580dc9268d82" providerId="ADAL" clId="{8A302FEA-CA7B-4757-90E1-34EACE796B02}" dt="2023-05-16T14:33:05.635" v="2612" actId="1076"/>
          <ac:picMkLst>
            <pc:docMk/>
            <pc:sldMk cId="2413484528" sldId="283"/>
            <ac:picMk id="4" creationId="{A90066A7-013D-B82C-C6B6-44A912EB7735}"/>
          </ac:picMkLst>
        </pc:picChg>
      </pc:sldChg>
      <pc:sldChg chg="addSp delSp modSp new mod ord">
        <pc:chgData name="Joshua" userId="e52eacb0-2ddd-4271-bd0f-580dc9268d82" providerId="ADAL" clId="{8A302FEA-CA7B-4757-90E1-34EACE796B02}" dt="2023-05-16T14:35:08.853" v="2659" actId="14100"/>
        <pc:sldMkLst>
          <pc:docMk/>
          <pc:sldMk cId="1271909485" sldId="284"/>
        </pc:sldMkLst>
        <pc:spChg chg="del">
          <ac:chgData name="Joshua" userId="e52eacb0-2ddd-4271-bd0f-580dc9268d82" providerId="ADAL" clId="{8A302FEA-CA7B-4757-90E1-34EACE796B02}" dt="2023-05-16T02:31:09.214" v="1307" actId="478"/>
          <ac:spMkLst>
            <pc:docMk/>
            <pc:sldMk cId="1271909485" sldId="284"/>
            <ac:spMk id="2" creationId="{7005C27D-A48A-AD55-1772-C6E3EE50659F}"/>
          </ac:spMkLst>
        </pc:spChg>
        <pc:spChg chg="add mod">
          <ac:chgData name="Joshua" userId="e52eacb0-2ddd-4271-bd0f-580dc9268d82" providerId="ADAL" clId="{8A302FEA-CA7B-4757-90E1-34EACE796B02}" dt="2023-05-16T14:34:52.401" v="2655" actId="20577"/>
          <ac:spMkLst>
            <pc:docMk/>
            <pc:sldMk cId="1271909485" sldId="284"/>
            <ac:spMk id="2" creationId="{C7ABA551-CE3D-B16F-32CC-89E23FCFEB29}"/>
          </ac:spMkLst>
        </pc:spChg>
        <pc:spChg chg="del">
          <ac:chgData name="Joshua" userId="e52eacb0-2ddd-4271-bd0f-580dc9268d82" providerId="ADAL" clId="{8A302FEA-CA7B-4757-90E1-34EACE796B02}" dt="2023-05-16T01:26:43.870" v="121"/>
          <ac:spMkLst>
            <pc:docMk/>
            <pc:sldMk cId="1271909485" sldId="284"/>
            <ac:spMk id="3" creationId="{EEE2A8FD-610F-3ECE-576C-850CEC39BF80}"/>
          </ac:spMkLst>
        </pc:spChg>
        <pc:spChg chg="add mod">
          <ac:chgData name="Joshua" userId="e52eacb0-2ddd-4271-bd0f-580dc9268d82" providerId="ADAL" clId="{8A302FEA-CA7B-4757-90E1-34EACE796B02}" dt="2023-05-16T14:34:57.498" v="2656" actId="1076"/>
          <ac:spMkLst>
            <pc:docMk/>
            <pc:sldMk cId="1271909485" sldId="284"/>
            <ac:spMk id="6" creationId="{4093B881-6CD0-050B-D0D2-F399623D75BB}"/>
          </ac:spMkLst>
        </pc:spChg>
        <pc:picChg chg="add mod modCrop">
          <ac:chgData name="Joshua" userId="e52eacb0-2ddd-4271-bd0f-580dc9268d82" providerId="ADAL" clId="{8A302FEA-CA7B-4757-90E1-34EACE796B02}" dt="2023-05-16T14:35:08.853" v="2659" actId="14100"/>
          <ac:picMkLst>
            <pc:docMk/>
            <pc:sldMk cId="1271909485" sldId="284"/>
            <ac:picMk id="4" creationId="{919D70AB-4B7C-F4B4-7AD0-CB43F546C15D}"/>
          </ac:picMkLst>
        </pc:picChg>
        <pc:picChg chg="add mod modCrop">
          <ac:chgData name="Joshua" userId="e52eacb0-2ddd-4271-bd0f-580dc9268d82" providerId="ADAL" clId="{8A302FEA-CA7B-4757-90E1-34EACE796B02}" dt="2023-05-16T14:35:03.949" v="2658" actId="1076"/>
          <ac:picMkLst>
            <pc:docMk/>
            <pc:sldMk cId="1271909485" sldId="284"/>
            <ac:picMk id="5" creationId="{C2573631-3FC2-C4E8-6719-FE28FFFE83FE}"/>
          </ac:picMkLst>
        </pc:picChg>
      </pc:sldChg>
      <pc:sldChg chg="addSp delSp modSp new mod">
        <pc:chgData name="Joshua" userId="e52eacb0-2ddd-4271-bd0f-580dc9268d82" providerId="ADAL" clId="{8A302FEA-CA7B-4757-90E1-34EACE796B02}" dt="2023-05-16T14:42:31.006" v="2711" actId="14100"/>
        <pc:sldMkLst>
          <pc:docMk/>
          <pc:sldMk cId="2985177001" sldId="285"/>
        </pc:sldMkLst>
        <pc:spChg chg="add mod">
          <ac:chgData name="Joshua" userId="e52eacb0-2ddd-4271-bd0f-580dc9268d82" providerId="ADAL" clId="{8A302FEA-CA7B-4757-90E1-34EACE796B02}" dt="2023-05-16T14:42:11.637" v="2706" actId="20577"/>
          <ac:spMkLst>
            <pc:docMk/>
            <pc:sldMk cId="2985177001" sldId="285"/>
            <ac:spMk id="2" creationId="{8EE22DF2-9181-7179-D8C0-41214E45F113}"/>
          </ac:spMkLst>
        </pc:spChg>
        <pc:spChg chg="del">
          <ac:chgData name="Joshua" userId="e52eacb0-2ddd-4271-bd0f-580dc9268d82" providerId="ADAL" clId="{8A302FEA-CA7B-4757-90E1-34EACE796B02}" dt="2023-05-16T02:37:33.428" v="1919" actId="478"/>
          <ac:spMkLst>
            <pc:docMk/>
            <pc:sldMk cId="2985177001" sldId="285"/>
            <ac:spMk id="2" creationId="{BA5515FD-2B06-D484-C0D4-30744E5F51FB}"/>
          </ac:spMkLst>
        </pc:spChg>
        <pc:spChg chg="del">
          <ac:chgData name="Joshua" userId="e52eacb0-2ddd-4271-bd0f-580dc9268d82" providerId="ADAL" clId="{8A302FEA-CA7B-4757-90E1-34EACE796B02}" dt="2023-05-16T01:28:06.121" v="124"/>
          <ac:spMkLst>
            <pc:docMk/>
            <pc:sldMk cId="2985177001" sldId="285"/>
            <ac:spMk id="3" creationId="{3150407D-936A-924A-929C-BDCFD3FBA4FC}"/>
          </ac:spMkLst>
        </pc:spChg>
        <pc:spChg chg="add mod">
          <ac:chgData name="Joshua" userId="e52eacb0-2ddd-4271-bd0f-580dc9268d82" providerId="ADAL" clId="{8A302FEA-CA7B-4757-90E1-34EACE796B02}" dt="2023-05-16T14:42:20.885" v="2708" actId="14100"/>
          <ac:spMkLst>
            <pc:docMk/>
            <pc:sldMk cId="2985177001" sldId="285"/>
            <ac:spMk id="6" creationId="{8AE06468-CB52-E1D5-5DAD-59A4E84E7F47}"/>
          </ac:spMkLst>
        </pc:spChg>
        <pc:picChg chg="add mod">
          <ac:chgData name="Joshua" userId="e52eacb0-2ddd-4271-bd0f-580dc9268d82" providerId="ADAL" clId="{8A302FEA-CA7B-4757-90E1-34EACE796B02}" dt="2023-05-16T14:42:31.006" v="2711" actId="14100"/>
          <ac:picMkLst>
            <pc:docMk/>
            <pc:sldMk cId="2985177001" sldId="285"/>
            <ac:picMk id="4" creationId="{69BF01EC-202E-74F0-2819-7752742D6ABA}"/>
          </ac:picMkLst>
        </pc:picChg>
        <pc:picChg chg="add mod">
          <ac:chgData name="Joshua" userId="e52eacb0-2ddd-4271-bd0f-580dc9268d82" providerId="ADAL" clId="{8A302FEA-CA7B-4757-90E1-34EACE796B02}" dt="2023-05-16T14:42:25.840" v="2709" actId="1076"/>
          <ac:picMkLst>
            <pc:docMk/>
            <pc:sldMk cId="2985177001" sldId="285"/>
            <ac:picMk id="5" creationId="{F53FC40A-7248-D1B1-2F95-FD6C0C21D77A}"/>
          </ac:picMkLst>
        </pc:picChg>
      </pc:sldChg>
      <pc:sldChg chg="addSp delSp modSp new mod">
        <pc:chgData name="Joshua" userId="e52eacb0-2ddd-4271-bd0f-580dc9268d82" providerId="ADAL" clId="{8A302FEA-CA7B-4757-90E1-34EACE796B02}" dt="2023-05-16T14:30:47.653" v="2573" actId="20577"/>
        <pc:sldMkLst>
          <pc:docMk/>
          <pc:sldMk cId="1950207842" sldId="295"/>
        </pc:sldMkLst>
        <pc:spChg chg="del">
          <ac:chgData name="Joshua" userId="e52eacb0-2ddd-4271-bd0f-580dc9268d82" providerId="ADAL" clId="{8A302FEA-CA7B-4757-90E1-34EACE796B02}" dt="2023-05-16T02:19:15.422" v="794" actId="478"/>
          <ac:spMkLst>
            <pc:docMk/>
            <pc:sldMk cId="1950207842" sldId="295"/>
            <ac:spMk id="2" creationId="{B1905D08-53EB-593E-40FE-4BC479733AD1}"/>
          </ac:spMkLst>
        </pc:spChg>
        <pc:spChg chg="add mod">
          <ac:chgData name="Joshua" userId="e52eacb0-2ddd-4271-bd0f-580dc9268d82" providerId="ADAL" clId="{8A302FEA-CA7B-4757-90E1-34EACE796B02}" dt="2023-05-16T14:30:21.861" v="2568" actId="27636"/>
          <ac:spMkLst>
            <pc:docMk/>
            <pc:sldMk cId="1950207842" sldId="295"/>
            <ac:spMk id="2" creationId="{F0EB245E-396C-6014-30E9-5B0E93B8E565}"/>
          </ac:spMkLst>
        </pc:spChg>
        <pc:spChg chg="mod">
          <ac:chgData name="Joshua" userId="e52eacb0-2ddd-4271-bd0f-580dc9268d82" providerId="ADAL" clId="{8A302FEA-CA7B-4757-90E1-34EACE796B02}" dt="2023-05-16T14:30:47.653" v="2573" actId="20577"/>
          <ac:spMkLst>
            <pc:docMk/>
            <pc:sldMk cId="1950207842" sldId="295"/>
            <ac:spMk id="3" creationId="{60A1246E-E176-A54A-7197-C51B43D20B05}"/>
          </ac:spMkLst>
        </pc:spChg>
        <pc:picChg chg="add mod">
          <ac:chgData name="Joshua" userId="e52eacb0-2ddd-4271-bd0f-580dc9268d82" providerId="ADAL" clId="{8A302FEA-CA7B-4757-90E1-34EACE796B02}" dt="2023-05-16T14:30:15.763" v="2566" actId="1076"/>
          <ac:picMkLst>
            <pc:docMk/>
            <pc:sldMk cId="1950207842" sldId="295"/>
            <ac:picMk id="4" creationId="{A271A9DD-80F2-227C-BF40-711E1ED0FB16}"/>
          </ac:picMkLst>
        </pc:picChg>
      </pc:sldChg>
      <pc:sldChg chg="addSp delSp modSp new mod">
        <pc:chgData name="Joshua" userId="e52eacb0-2ddd-4271-bd0f-580dc9268d82" providerId="ADAL" clId="{8A302FEA-CA7B-4757-90E1-34EACE796B02}" dt="2023-05-16T15:40:41.478" v="3695" actId="20577"/>
        <pc:sldMkLst>
          <pc:docMk/>
          <pc:sldMk cId="3231534187" sldId="298"/>
        </pc:sldMkLst>
        <pc:spChg chg="add mod">
          <ac:chgData name="Joshua" userId="e52eacb0-2ddd-4271-bd0f-580dc9268d82" providerId="ADAL" clId="{8A302FEA-CA7B-4757-90E1-34EACE796B02}" dt="2023-05-16T14:40:30.611" v="2660"/>
          <ac:spMkLst>
            <pc:docMk/>
            <pc:sldMk cId="3231534187" sldId="298"/>
            <ac:spMk id="2" creationId="{C9B2C878-F1CD-550E-AC60-ABF5A46144FC}"/>
          </ac:spMkLst>
        </pc:spChg>
        <pc:spChg chg="del">
          <ac:chgData name="Joshua" userId="e52eacb0-2ddd-4271-bd0f-580dc9268d82" providerId="ADAL" clId="{8A302FEA-CA7B-4757-90E1-34EACE796B02}" dt="2023-05-16T02:28:10.100" v="1305" actId="478"/>
          <ac:spMkLst>
            <pc:docMk/>
            <pc:sldMk cId="3231534187" sldId="298"/>
            <ac:spMk id="2" creationId="{E20E3506-A958-A598-D31C-A2D79B251A14}"/>
          </ac:spMkLst>
        </pc:spChg>
        <pc:spChg chg="mod">
          <ac:chgData name="Joshua" userId="e52eacb0-2ddd-4271-bd0f-580dc9268d82" providerId="ADAL" clId="{8A302FEA-CA7B-4757-90E1-34EACE796B02}" dt="2023-05-16T15:40:41.478" v="3695" actId="20577"/>
          <ac:spMkLst>
            <pc:docMk/>
            <pc:sldMk cId="3231534187" sldId="298"/>
            <ac:spMk id="3" creationId="{E54DD00F-75A5-45EB-7109-4A4B696F4529}"/>
          </ac:spMkLst>
        </pc:spChg>
        <pc:picChg chg="add mod">
          <ac:chgData name="Joshua" userId="e52eacb0-2ddd-4271-bd0f-580dc9268d82" providerId="ADAL" clId="{8A302FEA-CA7B-4757-90E1-34EACE796B02}" dt="2023-05-16T14:41:43.722" v="2676" actId="14100"/>
          <ac:picMkLst>
            <pc:docMk/>
            <pc:sldMk cId="3231534187" sldId="298"/>
            <ac:picMk id="4" creationId="{9476B9E9-6AD4-7CA3-0501-3A05D316A28D}"/>
          </ac:picMkLst>
        </pc:picChg>
      </pc:sldChg>
      <pc:sldChg chg="addSp modSp mod">
        <pc:chgData name="Joshua" userId="e52eacb0-2ddd-4271-bd0f-580dc9268d82" providerId="ADAL" clId="{8A302FEA-CA7B-4757-90E1-34EACE796B02}" dt="2023-05-16T15:27:18.928" v="2980" actId="1076"/>
        <pc:sldMkLst>
          <pc:docMk/>
          <pc:sldMk cId="1455454478" sldId="306"/>
        </pc:sldMkLst>
        <pc:picChg chg="add mod modCrop">
          <ac:chgData name="Joshua" userId="e52eacb0-2ddd-4271-bd0f-580dc9268d82" providerId="ADAL" clId="{8A302FEA-CA7B-4757-90E1-34EACE796B02}" dt="2023-05-16T15:27:18.928" v="2980" actId="1076"/>
          <ac:picMkLst>
            <pc:docMk/>
            <pc:sldMk cId="1455454478" sldId="306"/>
            <ac:picMk id="5" creationId="{22201C7B-79D7-6F61-EE09-9D0A5279B54F}"/>
          </ac:picMkLst>
        </pc:picChg>
      </pc:sldChg>
      <pc:sldChg chg="addSp delSp modSp new mod">
        <pc:chgData name="Joshua" userId="e52eacb0-2ddd-4271-bd0f-580dc9268d82" providerId="ADAL" clId="{8A302FEA-CA7B-4757-90E1-34EACE796B02}" dt="2023-05-16T15:45:04.740" v="3725" actId="313"/>
        <pc:sldMkLst>
          <pc:docMk/>
          <pc:sldMk cId="898644385" sldId="307"/>
        </pc:sldMkLst>
        <pc:spChg chg="mod">
          <ac:chgData name="Joshua" userId="e52eacb0-2ddd-4271-bd0f-580dc9268d82" providerId="ADAL" clId="{8A302FEA-CA7B-4757-90E1-34EACE796B02}" dt="2023-05-16T15:44:30.265" v="3722" actId="408"/>
          <ac:spMkLst>
            <pc:docMk/>
            <pc:sldMk cId="898644385" sldId="307"/>
            <ac:spMk id="2" creationId="{7D99166C-FEF6-39F1-A439-023220AA4633}"/>
          </ac:spMkLst>
        </pc:spChg>
        <pc:spChg chg="del">
          <ac:chgData name="Joshua" userId="e52eacb0-2ddd-4271-bd0f-580dc9268d82" providerId="ADAL" clId="{8A302FEA-CA7B-4757-90E1-34EACE796B02}" dt="2023-05-16T15:29:14.020" v="2982"/>
          <ac:spMkLst>
            <pc:docMk/>
            <pc:sldMk cId="898644385" sldId="307"/>
            <ac:spMk id="3" creationId="{95BF6F3E-0869-FE89-44CB-B0FFA07DD68E}"/>
          </ac:spMkLst>
        </pc:spChg>
        <pc:spChg chg="add mod">
          <ac:chgData name="Joshua" userId="e52eacb0-2ddd-4271-bd0f-580dc9268d82" providerId="ADAL" clId="{8A302FEA-CA7B-4757-90E1-34EACE796B02}" dt="2023-05-16T15:45:04.740" v="3725" actId="313"/>
          <ac:spMkLst>
            <pc:docMk/>
            <pc:sldMk cId="898644385" sldId="307"/>
            <ac:spMk id="6" creationId="{C1939B41-829A-9E0C-BF8F-FD7BACD2598D}"/>
          </ac:spMkLst>
        </pc:spChg>
        <pc:picChg chg="add mod modCrop">
          <ac:chgData name="Joshua" userId="e52eacb0-2ddd-4271-bd0f-580dc9268d82" providerId="ADAL" clId="{8A302FEA-CA7B-4757-90E1-34EACE796B02}" dt="2023-05-16T15:44:24.830" v="3721" actId="12789"/>
          <ac:picMkLst>
            <pc:docMk/>
            <pc:sldMk cId="898644385" sldId="307"/>
            <ac:picMk id="4" creationId="{6A2DB2FF-E5C6-A4F2-22A7-5321122DC3F9}"/>
          </ac:picMkLst>
        </pc:picChg>
        <pc:picChg chg="add mod modCrop">
          <ac:chgData name="Joshua" userId="e52eacb0-2ddd-4271-bd0f-580dc9268d82" providerId="ADAL" clId="{8A302FEA-CA7B-4757-90E1-34EACE796B02}" dt="2023-05-16T15:44:24.830" v="3721" actId="12789"/>
          <ac:picMkLst>
            <pc:docMk/>
            <pc:sldMk cId="898644385" sldId="307"/>
            <ac:picMk id="5" creationId="{EA29B034-6B4B-4C8F-48A6-81834C5453D5}"/>
          </ac:picMkLst>
        </pc:picChg>
        <pc:picChg chg="add mod modCrop">
          <ac:chgData name="Joshua" userId="e52eacb0-2ddd-4271-bd0f-580dc9268d82" providerId="ADAL" clId="{8A302FEA-CA7B-4757-90E1-34EACE796B02}" dt="2023-05-16T15:44:39.470" v="3723" actId="1076"/>
          <ac:picMkLst>
            <pc:docMk/>
            <pc:sldMk cId="898644385" sldId="307"/>
            <ac:picMk id="7" creationId="{78DC018A-0431-3DEF-3914-CB0A47569175}"/>
          </ac:picMkLst>
        </pc:picChg>
      </pc:sldChg>
      <pc:sldChg chg="addSp modSp new mod">
        <pc:chgData name="Joshua" userId="e52eacb0-2ddd-4271-bd0f-580dc9268d82" providerId="ADAL" clId="{8A302FEA-CA7B-4757-90E1-34EACE796B02}" dt="2023-05-16T15:41:22.859" v="3696" actId="1076"/>
        <pc:sldMkLst>
          <pc:docMk/>
          <pc:sldMk cId="120170556" sldId="308"/>
        </pc:sldMkLst>
        <pc:spChg chg="mod">
          <ac:chgData name="Joshua" userId="e52eacb0-2ddd-4271-bd0f-580dc9268d82" providerId="ADAL" clId="{8A302FEA-CA7B-4757-90E1-34EACE796B02}" dt="2023-05-16T15:36:49.751" v="3431" actId="20577"/>
          <ac:spMkLst>
            <pc:docMk/>
            <pc:sldMk cId="120170556" sldId="308"/>
            <ac:spMk id="2" creationId="{3F6F3439-FA34-4C70-C028-968455B42852}"/>
          </ac:spMkLst>
        </pc:spChg>
        <pc:spChg chg="mod">
          <ac:chgData name="Joshua" userId="e52eacb0-2ddd-4271-bd0f-580dc9268d82" providerId="ADAL" clId="{8A302FEA-CA7B-4757-90E1-34EACE796B02}" dt="2023-05-16T15:39:02.715" v="3677" actId="20577"/>
          <ac:spMkLst>
            <pc:docMk/>
            <pc:sldMk cId="120170556" sldId="308"/>
            <ac:spMk id="3" creationId="{DED74C48-5398-F187-75F6-6932D74ED863}"/>
          </ac:spMkLst>
        </pc:spChg>
        <pc:picChg chg="add mod modCrop">
          <ac:chgData name="Joshua" userId="e52eacb0-2ddd-4271-bd0f-580dc9268d82" providerId="ADAL" clId="{8A302FEA-CA7B-4757-90E1-34EACE796B02}" dt="2023-05-16T15:41:22.859" v="3696" actId="1076"/>
          <ac:picMkLst>
            <pc:docMk/>
            <pc:sldMk cId="120170556" sldId="308"/>
            <ac:picMk id="4" creationId="{E7C16BAB-54B8-F6B6-E89E-1D6769ACC374}"/>
          </ac:picMkLst>
        </pc:picChg>
      </pc:sldChg>
    </pc:docChg>
  </pc:docChgLst>
  <pc:docChgLst>
    <pc:chgData name="Matthew S Challoner" userId="S::challonerm@uwplatt.edu::87daee7e-b7a8-4d3f-bf8b-e880296e4386" providerId="AD" clId="Web-{7D736EFD-4DBB-4855-902A-4274979BD100}"/>
    <pc:docChg chg="addSld delSld modSld">
      <pc:chgData name="Matthew S Challoner" userId="S::challonerm@uwplatt.edu::87daee7e-b7a8-4d3f-bf8b-e880296e4386" providerId="AD" clId="Web-{7D736EFD-4DBB-4855-902A-4274979BD100}" dt="2023-05-15T17:25:04.376" v="103" actId="20577"/>
      <pc:docMkLst>
        <pc:docMk/>
      </pc:docMkLst>
      <pc:sldChg chg="delSp modSp">
        <pc:chgData name="Matthew S Challoner" userId="S::challonerm@uwplatt.edu::87daee7e-b7a8-4d3f-bf8b-e880296e4386" providerId="AD" clId="Web-{7D736EFD-4DBB-4855-902A-4274979BD100}" dt="2023-05-15T17:22:36.793" v="47" actId="20577"/>
        <pc:sldMkLst>
          <pc:docMk/>
          <pc:sldMk cId="109857222" sldId="256"/>
        </pc:sldMkLst>
        <pc:spChg chg="mod">
          <ac:chgData name="Matthew S Challoner" userId="S::challonerm@uwplatt.edu::87daee7e-b7a8-4d3f-bf8b-e880296e4386" providerId="AD" clId="Web-{7D736EFD-4DBB-4855-902A-4274979BD100}" dt="2023-05-15T17:22:36.793" v="47" actId="20577"/>
          <ac:spMkLst>
            <pc:docMk/>
            <pc:sldMk cId="109857222" sldId="256"/>
            <ac:spMk id="2" creationId="{00000000-0000-0000-0000-000000000000}"/>
          </ac:spMkLst>
        </pc:spChg>
        <pc:spChg chg="del mod">
          <ac:chgData name="Matthew S Challoner" userId="S::challonerm@uwplatt.edu::87daee7e-b7a8-4d3f-bf8b-e880296e4386" providerId="AD" clId="Web-{7D736EFD-4DBB-4855-902A-4274979BD100}" dt="2023-05-15T17:22:21.871" v="45"/>
          <ac:spMkLst>
            <pc:docMk/>
            <pc:sldMk cId="109857222" sldId="256"/>
            <ac:spMk id="3" creationId="{00000000-0000-0000-0000-000000000000}"/>
          </ac:spMkLst>
        </pc:spChg>
      </pc:sldChg>
      <pc:sldChg chg="modSp new">
        <pc:chgData name="Matthew S Challoner" userId="S::challonerm@uwplatt.edu::87daee7e-b7a8-4d3f-bf8b-e880296e4386" providerId="AD" clId="Web-{7D736EFD-4DBB-4855-902A-4274979BD100}" dt="2023-05-15T17:25:04.376" v="103" actId="20577"/>
        <pc:sldMkLst>
          <pc:docMk/>
          <pc:sldMk cId="3560283496" sldId="257"/>
        </pc:sldMkLst>
        <pc:spChg chg="mod">
          <ac:chgData name="Matthew S Challoner" userId="S::challonerm@uwplatt.edu::87daee7e-b7a8-4d3f-bf8b-e880296e4386" providerId="AD" clId="Web-{7D736EFD-4DBB-4855-902A-4274979BD100}" dt="2023-05-15T17:25:04.376" v="103" actId="20577"/>
          <ac:spMkLst>
            <pc:docMk/>
            <pc:sldMk cId="3560283496" sldId="257"/>
            <ac:spMk id="2" creationId="{DA859399-5FBC-7FAF-1315-404421F46823}"/>
          </ac:spMkLst>
        </pc:spChg>
      </pc:sldChg>
      <pc:sldChg chg="modSp new">
        <pc:chgData name="Matthew S Challoner" userId="S::challonerm@uwplatt.edu::87daee7e-b7a8-4d3f-bf8b-e880296e4386" providerId="AD" clId="Web-{7D736EFD-4DBB-4855-902A-4274979BD100}" dt="2023-05-15T17:23:57.171" v="91"/>
        <pc:sldMkLst>
          <pc:docMk/>
          <pc:sldMk cId="2231241271" sldId="258"/>
        </pc:sldMkLst>
        <pc:spChg chg="mod">
          <ac:chgData name="Matthew S Challoner" userId="S::challonerm@uwplatt.edu::87daee7e-b7a8-4d3f-bf8b-e880296e4386" providerId="AD" clId="Web-{7D736EFD-4DBB-4855-902A-4274979BD100}" dt="2023-05-15T17:23:57.171" v="91"/>
          <ac:spMkLst>
            <pc:docMk/>
            <pc:sldMk cId="2231241271" sldId="258"/>
            <ac:spMk id="2" creationId="{D18C4C63-13F7-785F-8E7B-D7C228C35856}"/>
          </ac:spMkLst>
        </pc:spChg>
      </pc:sldChg>
      <pc:sldChg chg="modSp new">
        <pc:chgData name="Matthew S Challoner" userId="S::challonerm@uwplatt.edu::87daee7e-b7a8-4d3f-bf8b-e880296e4386" providerId="AD" clId="Web-{7D736EFD-4DBB-4855-902A-4274979BD100}" dt="2023-05-15T17:25:00.125" v="101"/>
        <pc:sldMkLst>
          <pc:docMk/>
          <pc:sldMk cId="1337003790" sldId="259"/>
        </pc:sldMkLst>
        <pc:spChg chg="mod">
          <ac:chgData name="Matthew S Challoner" userId="S::challonerm@uwplatt.edu::87daee7e-b7a8-4d3f-bf8b-e880296e4386" providerId="AD" clId="Web-{7D736EFD-4DBB-4855-902A-4274979BD100}" dt="2023-05-15T17:25:00.125" v="101"/>
          <ac:spMkLst>
            <pc:docMk/>
            <pc:sldMk cId="1337003790" sldId="259"/>
            <ac:spMk id="2" creationId="{D8045961-6B63-D822-F625-67B9AA672D0A}"/>
          </ac:spMkLst>
        </pc:spChg>
      </pc:sldChg>
      <pc:sldChg chg="modSp new">
        <pc:chgData name="Matthew S Challoner" userId="S::challonerm@uwplatt.edu::87daee7e-b7a8-4d3f-bf8b-e880296e4386" providerId="AD" clId="Web-{7D736EFD-4DBB-4855-902A-4274979BD100}" dt="2023-05-15T17:24:20.577" v="100" actId="20577"/>
        <pc:sldMkLst>
          <pc:docMk/>
          <pc:sldMk cId="1661184789" sldId="260"/>
        </pc:sldMkLst>
        <pc:spChg chg="mod">
          <ac:chgData name="Matthew S Challoner" userId="S::challonerm@uwplatt.edu::87daee7e-b7a8-4d3f-bf8b-e880296e4386" providerId="AD" clId="Web-{7D736EFD-4DBB-4855-902A-4274979BD100}" dt="2023-05-15T17:24:20.577" v="100" actId="20577"/>
          <ac:spMkLst>
            <pc:docMk/>
            <pc:sldMk cId="1661184789" sldId="260"/>
            <ac:spMk id="2" creationId="{6C3DC775-5765-AF8F-38B3-22BE087DE40B}"/>
          </ac:spMkLst>
        </pc:spChg>
      </pc:sldChg>
      <pc:sldChg chg="add del replId">
        <pc:chgData name="Matthew S Challoner" userId="S::challonerm@uwplatt.edu::87daee7e-b7a8-4d3f-bf8b-e880296e4386" providerId="AD" clId="Web-{7D736EFD-4DBB-4855-902A-4274979BD100}" dt="2023-05-15T17:23:46.983" v="87"/>
        <pc:sldMkLst>
          <pc:docMk/>
          <pc:sldMk cId="1851595785" sldId="260"/>
        </pc:sldMkLst>
      </pc:sldChg>
      <pc:sldChg chg="modSp new">
        <pc:chgData name="Matthew S Challoner" userId="S::challonerm@uwplatt.edu::87daee7e-b7a8-4d3f-bf8b-e880296e4386" providerId="AD" clId="Web-{7D736EFD-4DBB-4855-902A-4274979BD100}" dt="2023-05-15T17:24:14.437" v="97" actId="20577"/>
        <pc:sldMkLst>
          <pc:docMk/>
          <pc:sldMk cId="1022721516" sldId="261"/>
        </pc:sldMkLst>
        <pc:spChg chg="mod">
          <ac:chgData name="Matthew S Challoner" userId="S::challonerm@uwplatt.edu::87daee7e-b7a8-4d3f-bf8b-e880296e4386" providerId="AD" clId="Web-{7D736EFD-4DBB-4855-902A-4274979BD100}" dt="2023-05-15T17:24:14.437" v="97" actId="20577"/>
          <ac:spMkLst>
            <pc:docMk/>
            <pc:sldMk cId="1022721516" sldId="261"/>
            <ac:spMk id="2" creationId="{51C6E23B-36B5-5CB4-01D2-B6C9874F0467}"/>
          </ac:spMkLst>
        </pc:spChg>
      </pc:sldChg>
    </pc:docChg>
  </pc:docChgLst>
  <pc:docChgLst>
    <pc:chgData name="Matthew S Challoner" userId="87daee7e-b7a8-4d3f-bf8b-e880296e4386" providerId="ADAL" clId="{EF994278-6850-4294-8C56-6796255CEB00}"/>
    <pc:docChg chg="undo custSel addSld delSld modSld sldOrd">
      <pc:chgData name="Matthew S Challoner" userId="87daee7e-b7a8-4d3f-bf8b-e880296e4386" providerId="ADAL" clId="{EF994278-6850-4294-8C56-6796255CEB00}" dt="2023-05-16T21:38:02.134" v="1167" actId="20577"/>
      <pc:docMkLst>
        <pc:docMk/>
      </pc:docMkLst>
      <pc:sldChg chg="addSp delSp modSp mod setClrOvrMap">
        <pc:chgData name="Matthew S Challoner" userId="87daee7e-b7a8-4d3f-bf8b-e880296e4386" providerId="ADAL" clId="{EF994278-6850-4294-8C56-6796255CEB00}" dt="2023-05-16T20:39:59.586" v="178" actId="20577"/>
        <pc:sldMkLst>
          <pc:docMk/>
          <pc:sldMk cId="256928356" sldId="262"/>
        </pc:sldMkLst>
        <pc:spChg chg="mod">
          <ac:chgData name="Matthew S Challoner" userId="87daee7e-b7a8-4d3f-bf8b-e880296e4386" providerId="ADAL" clId="{EF994278-6850-4294-8C56-6796255CEB00}" dt="2023-05-16T20:39:59.586" v="178" actId="20577"/>
          <ac:spMkLst>
            <pc:docMk/>
            <pc:sldMk cId="256928356" sldId="262"/>
            <ac:spMk id="2" creationId="{FD2CEF33-E46B-CC49-7FED-F83CA90AE489}"/>
          </ac:spMkLst>
        </pc:spChg>
        <pc:spChg chg="del">
          <ac:chgData name="Matthew S Challoner" userId="87daee7e-b7a8-4d3f-bf8b-e880296e4386" providerId="ADAL" clId="{EF994278-6850-4294-8C56-6796255CEB00}" dt="2023-05-16T20:33:51.364" v="4" actId="26606"/>
          <ac:spMkLst>
            <pc:docMk/>
            <pc:sldMk cId="256928356" sldId="262"/>
            <ac:spMk id="9" creationId="{526E0BFB-CDF1-4990-8C11-AC849311E0A8}"/>
          </ac:spMkLst>
        </pc:spChg>
        <pc:spChg chg="del">
          <ac:chgData name="Matthew S Challoner" userId="87daee7e-b7a8-4d3f-bf8b-e880296e4386" providerId="ADAL" clId="{EF994278-6850-4294-8C56-6796255CEB00}" dt="2023-05-16T20:33:51.364" v="4" actId="26606"/>
          <ac:spMkLst>
            <pc:docMk/>
            <pc:sldMk cId="256928356" sldId="262"/>
            <ac:spMk id="11" creationId="{6069A1F8-9BEB-4786-9694-FC48B2D75D21}"/>
          </ac:spMkLst>
        </pc:spChg>
        <pc:spChg chg="del">
          <ac:chgData name="Matthew S Challoner" userId="87daee7e-b7a8-4d3f-bf8b-e880296e4386" providerId="ADAL" clId="{EF994278-6850-4294-8C56-6796255CEB00}" dt="2023-05-16T20:33:51.364" v="4" actId="26606"/>
          <ac:spMkLst>
            <pc:docMk/>
            <pc:sldMk cId="256928356" sldId="262"/>
            <ac:spMk id="13" creationId="{AF2F604E-43BE-4DC3-B983-E071523364F8}"/>
          </ac:spMkLst>
        </pc:spChg>
        <pc:spChg chg="del">
          <ac:chgData name="Matthew S Challoner" userId="87daee7e-b7a8-4d3f-bf8b-e880296e4386" providerId="ADAL" clId="{EF994278-6850-4294-8C56-6796255CEB00}" dt="2023-05-16T20:33:51.364" v="4" actId="26606"/>
          <ac:spMkLst>
            <pc:docMk/>
            <pc:sldMk cId="256928356" sldId="262"/>
            <ac:spMk id="15" creationId="{08C9B587-E65E-4B52-B37C-ABEBB6E87928}"/>
          </ac:spMkLst>
        </pc:spChg>
        <pc:spChg chg="add">
          <ac:chgData name="Matthew S Challoner" userId="87daee7e-b7a8-4d3f-bf8b-e880296e4386" providerId="ADAL" clId="{EF994278-6850-4294-8C56-6796255CEB00}" dt="2023-05-16T20:33:51.364" v="4" actId="26606"/>
          <ac:spMkLst>
            <pc:docMk/>
            <pc:sldMk cId="256928356" sldId="262"/>
            <ac:spMk id="20" creationId="{FFD48BC7-DC40-47DE-87EE-9F4B6ECB9ABB}"/>
          </ac:spMkLst>
        </pc:spChg>
        <pc:spChg chg="add">
          <ac:chgData name="Matthew S Challoner" userId="87daee7e-b7a8-4d3f-bf8b-e880296e4386" providerId="ADAL" clId="{EF994278-6850-4294-8C56-6796255CEB00}" dt="2023-05-16T20:33:51.364" v="4" actId="26606"/>
          <ac:spMkLst>
            <pc:docMk/>
            <pc:sldMk cId="256928356" sldId="262"/>
            <ac:spMk id="22" creationId="{E502BBC7-2C76-46F3-BC24-5985BC13DB88}"/>
          </ac:spMkLst>
        </pc:spChg>
        <pc:spChg chg="add">
          <ac:chgData name="Matthew S Challoner" userId="87daee7e-b7a8-4d3f-bf8b-e880296e4386" providerId="ADAL" clId="{EF994278-6850-4294-8C56-6796255CEB00}" dt="2023-05-16T20:33:51.364" v="4" actId="26606"/>
          <ac:spMkLst>
            <pc:docMk/>
            <pc:sldMk cId="256928356" sldId="262"/>
            <ac:spMk id="24" creationId="{C7F28D52-2A5F-4D23-81AE-7CB8B591C7AF}"/>
          </ac:spMkLst>
        </pc:spChg>
        <pc:spChg chg="add">
          <ac:chgData name="Matthew S Challoner" userId="87daee7e-b7a8-4d3f-bf8b-e880296e4386" providerId="ADAL" clId="{EF994278-6850-4294-8C56-6796255CEB00}" dt="2023-05-16T20:33:51.364" v="4" actId="26606"/>
          <ac:spMkLst>
            <pc:docMk/>
            <pc:sldMk cId="256928356" sldId="262"/>
            <ac:spMk id="26" creationId="{3629484E-3792-4B3D-89AD-7C8A1ED0E0D4}"/>
          </ac:spMkLst>
        </pc:spChg>
        <pc:picChg chg="add del">
          <ac:chgData name="Matthew S Challoner" userId="87daee7e-b7a8-4d3f-bf8b-e880296e4386" providerId="ADAL" clId="{EF994278-6850-4294-8C56-6796255CEB00}" dt="2023-05-16T20:33:48.948" v="3" actId="478"/>
          <ac:picMkLst>
            <pc:docMk/>
            <pc:sldMk cId="256928356" sldId="262"/>
            <ac:picMk id="5" creationId="{4038F665-AE0E-BF56-DF0A-3AFBC6CD7B57}"/>
          </ac:picMkLst>
        </pc:picChg>
      </pc:sldChg>
      <pc:sldChg chg="del">
        <pc:chgData name="Matthew S Challoner" userId="87daee7e-b7a8-4d3f-bf8b-e880296e4386" providerId="ADAL" clId="{EF994278-6850-4294-8C56-6796255CEB00}" dt="2023-05-16T21:03:33.158" v="378" actId="2696"/>
        <pc:sldMkLst>
          <pc:docMk/>
          <pc:sldMk cId="1398823936" sldId="263"/>
        </pc:sldMkLst>
      </pc:sldChg>
      <pc:sldChg chg="modSp mod">
        <pc:chgData name="Matthew S Challoner" userId="87daee7e-b7a8-4d3f-bf8b-e880296e4386" providerId="ADAL" clId="{EF994278-6850-4294-8C56-6796255CEB00}" dt="2023-05-16T21:22:32.700" v="894" actId="20577"/>
        <pc:sldMkLst>
          <pc:docMk/>
          <pc:sldMk cId="518484871" sldId="264"/>
        </pc:sldMkLst>
        <pc:spChg chg="mod">
          <ac:chgData name="Matthew S Challoner" userId="87daee7e-b7a8-4d3f-bf8b-e880296e4386" providerId="ADAL" clId="{EF994278-6850-4294-8C56-6796255CEB00}" dt="2023-05-16T21:22:32.700" v="894" actId="20577"/>
          <ac:spMkLst>
            <pc:docMk/>
            <pc:sldMk cId="518484871" sldId="264"/>
            <ac:spMk id="2" creationId="{309CA906-796A-3DD0-005E-9E85A2D874EF}"/>
          </ac:spMkLst>
        </pc:spChg>
        <pc:spChg chg="mod">
          <ac:chgData name="Matthew S Challoner" userId="87daee7e-b7a8-4d3f-bf8b-e880296e4386" providerId="ADAL" clId="{EF994278-6850-4294-8C56-6796255CEB00}" dt="2023-05-16T21:22:26.649" v="865" actId="5793"/>
          <ac:spMkLst>
            <pc:docMk/>
            <pc:sldMk cId="518484871" sldId="264"/>
            <ac:spMk id="3" creationId="{56C22C56-7F7C-4635-D77E-8122B62B7CA9}"/>
          </ac:spMkLst>
        </pc:spChg>
      </pc:sldChg>
      <pc:sldChg chg="modSp mod">
        <pc:chgData name="Matthew S Challoner" userId="87daee7e-b7a8-4d3f-bf8b-e880296e4386" providerId="ADAL" clId="{EF994278-6850-4294-8C56-6796255CEB00}" dt="2023-05-16T21:38:02.134" v="1167" actId="20577"/>
        <pc:sldMkLst>
          <pc:docMk/>
          <pc:sldMk cId="167721743" sldId="265"/>
        </pc:sldMkLst>
        <pc:spChg chg="mod">
          <ac:chgData name="Matthew S Challoner" userId="87daee7e-b7a8-4d3f-bf8b-e880296e4386" providerId="ADAL" clId="{EF994278-6850-4294-8C56-6796255CEB00}" dt="2023-05-16T21:22:56.757" v="920" actId="20577"/>
          <ac:spMkLst>
            <pc:docMk/>
            <pc:sldMk cId="167721743" sldId="265"/>
            <ac:spMk id="2" creationId="{979A57E3-71AF-9773-0DF2-DC760532FDE8}"/>
          </ac:spMkLst>
        </pc:spChg>
        <pc:spChg chg="mod">
          <ac:chgData name="Matthew S Challoner" userId="87daee7e-b7a8-4d3f-bf8b-e880296e4386" providerId="ADAL" clId="{EF994278-6850-4294-8C56-6796255CEB00}" dt="2023-05-16T21:38:02.134" v="1167" actId="20577"/>
          <ac:spMkLst>
            <pc:docMk/>
            <pc:sldMk cId="167721743" sldId="265"/>
            <ac:spMk id="3" creationId="{A9E70DA8-C17E-B069-62F9-FDAF7D881003}"/>
          </ac:spMkLst>
        </pc:spChg>
      </pc:sldChg>
      <pc:sldChg chg="del">
        <pc:chgData name="Matthew S Challoner" userId="87daee7e-b7a8-4d3f-bf8b-e880296e4386" providerId="ADAL" clId="{EF994278-6850-4294-8C56-6796255CEB00}" dt="2023-05-16T21:22:48.846" v="895" actId="47"/>
        <pc:sldMkLst>
          <pc:docMk/>
          <pc:sldMk cId="198368346" sldId="266"/>
        </pc:sldMkLst>
      </pc:sldChg>
      <pc:sldChg chg="ord">
        <pc:chgData name="Matthew S Challoner" userId="87daee7e-b7a8-4d3f-bf8b-e880296e4386" providerId="ADAL" clId="{EF994278-6850-4294-8C56-6796255CEB00}" dt="2023-05-16T20:33:11.489" v="0" actId="20578"/>
        <pc:sldMkLst>
          <pc:docMk/>
          <pc:sldMk cId="584585990" sldId="267"/>
        </pc:sldMkLst>
      </pc:sldChg>
      <pc:sldChg chg="modSp mod">
        <pc:chgData name="Matthew S Challoner" userId="87daee7e-b7a8-4d3f-bf8b-e880296e4386" providerId="ADAL" clId="{EF994278-6850-4294-8C56-6796255CEB00}" dt="2023-05-16T20:38:24.339" v="103" actId="20577"/>
        <pc:sldMkLst>
          <pc:docMk/>
          <pc:sldMk cId="1481911235" sldId="268"/>
        </pc:sldMkLst>
        <pc:spChg chg="mod">
          <ac:chgData name="Matthew S Challoner" userId="87daee7e-b7a8-4d3f-bf8b-e880296e4386" providerId="ADAL" clId="{EF994278-6850-4294-8C56-6796255CEB00}" dt="2023-05-16T20:38:24.339" v="103" actId="20577"/>
          <ac:spMkLst>
            <pc:docMk/>
            <pc:sldMk cId="1481911235" sldId="268"/>
            <ac:spMk id="2" creationId="{3668B523-00CA-7EEF-71B1-A226DC80E53F}"/>
          </ac:spMkLst>
        </pc:spChg>
      </pc:sldChg>
      <pc:sldChg chg="modSp mod">
        <pc:chgData name="Matthew S Challoner" userId="87daee7e-b7a8-4d3f-bf8b-e880296e4386" providerId="ADAL" clId="{EF994278-6850-4294-8C56-6796255CEB00}" dt="2023-05-16T20:38:38.224" v="108" actId="27636"/>
        <pc:sldMkLst>
          <pc:docMk/>
          <pc:sldMk cId="4198938552" sldId="270"/>
        </pc:sldMkLst>
        <pc:spChg chg="mod">
          <ac:chgData name="Matthew S Challoner" userId="87daee7e-b7a8-4d3f-bf8b-e880296e4386" providerId="ADAL" clId="{EF994278-6850-4294-8C56-6796255CEB00}" dt="2023-05-16T20:38:38.224" v="108" actId="27636"/>
          <ac:spMkLst>
            <pc:docMk/>
            <pc:sldMk cId="4198938552" sldId="270"/>
            <ac:spMk id="2" creationId="{3668B523-00CA-7EEF-71B1-A226DC80E53F}"/>
          </ac:spMkLst>
        </pc:spChg>
      </pc:sldChg>
      <pc:sldChg chg="modSp mod">
        <pc:chgData name="Matthew S Challoner" userId="87daee7e-b7a8-4d3f-bf8b-e880296e4386" providerId="ADAL" clId="{EF994278-6850-4294-8C56-6796255CEB00}" dt="2023-05-16T20:38:28.022" v="104" actId="20577"/>
        <pc:sldMkLst>
          <pc:docMk/>
          <pc:sldMk cId="2191934165" sldId="271"/>
        </pc:sldMkLst>
        <pc:spChg chg="mod">
          <ac:chgData name="Matthew S Challoner" userId="87daee7e-b7a8-4d3f-bf8b-e880296e4386" providerId="ADAL" clId="{EF994278-6850-4294-8C56-6796255CEB00}" dt="2023-05-16T20:38:28.022" v="104" actId="20577"/>
          <ac:spMkLst>
            <pc:docMk/>
            <pc:sldMk cId="2191934165" sldId="271"/>
            <ac:spMk id="2" creationId="{3668B523-00CA-7EEF-71B1-A226DC80E53F}"/>
          </ac:spMkLst>
        </pc:spChg>
      </pc:sldChg>
      <pc:sldChg chg="modSp mod">
        <pc:chgData name="Matthew S Challoner" userId="87daee7e-b7a8-4d3f-bf8b-e880296e4386" providerId="ADAL" clId="{EF994278-6850-4294-8C56-6796255CEB00}" dt="2023-05-16T20:38:30.327" v="105" actId="20577"/>
        <pc:sldMkLst>
          <pc:docMk/>
          <pc:sldMk cId="256361107" sldId="272"/>
        </pc:sldMkLst>
        <pc:spChg chg="mod">
          <ac:chgData name="Matthew S Challoner" userId="87daee7e-b7a8-4d3f-bf8b-e880296e4386" providerId="ADAL" clId="{EF994278-6850-4294-8C56-6796255CEB00}" dt="2023-05-16T20:38:30.327" v="105" actId="20577"/>
          <ac:spMkLst>
            <pc:docMk/>
            <pc:sldMk cId="256361107" sldId="272"/>
            <ac:spMk id="2" creationId="{3668B523-00CA-7EEF-71B1-A226DC80E53F}"/>
          </ac:spMkLst>
        </pc:spChg>
      </pc:sldChg>
      <pc:sldChg chg="modSp mod">
        <pc:chgData name="Matthew S Challoner" userId="87daee7e-b7a8-4d3f-bf8b-e880296e4386" providerId="ADAL" clId="{EF994278-6850-4294-8C56-6796255CEB00}" dt="2023-05-16T20:38:34.827" v="106" actId="20577"/>
        <pc:sldMkLst>
          <pc:docMk/>
          <pc:sldMk cId="2968324002" sldId="273"/>
        </pc:sldMkLst>
        <pc:spChg chg="mod">
          <ac:chgData name="Matthew S Challoner" userId="87daee7e-b7a8-4d3f-bf8b-e880296e4386" providerId="ADAL" clId="{EF994278-6850-4294-8C56-6796255CEB00}" dt="2023-05-16T20:38:34.827" v="106" actId="20577"/>
          <ac:spMkLst>
            <pc:docMk/>
            <pc:sldMk cId="2968324002" sldId="273"/>
            <ac:spMk id="2" creationId="{3668B523-00CA-7EEF-71B1-A226DC80E53F}"/>
          </ac:spMkLst>
        </pc:spChg>
      </pc:sldChg>
      <pc:sldChg chg="modSp mod">
        <pc:chgData name="Matthew S Challoner" userId="87daee7e-b7a8-4d3f-bf8b-e880296e4386" providerId="ADAL" clId="{EF994278-6850-4294-8C56-6796255CEB00}" dt="2023-05-16T20:38:41.917" v="109" actId="20577"/>
        <pc:sldMkLst>
          <pc:docMk/>
          <pc:sldMk cId="2487993072" sldId="274"/>
        </pc:sldMkLst>
        <pc:spChg chg="mod">
          <ac:chgData name="Matthew S Challoner" userId="87daee7e-b7a8-4d3f-bf8b-e880296e4386" providerId="ADAL" clId="{EF994278-6850-4294-8C56-6796255CEB00}" dt="2023-05-16T20:38:41.917" v="109" actId="20577"/>
          <ac:spMkLst>
            <pc:docMk/>
            <pc:sldMk cId="2487993072" sldId="274"/>
            <ac:spMk id="2" creationId="{3668B523-00CA-7EEF-71B1-A226DC80E53F}"/>
          </ac:spMkLst>
        </pc:spChg>
      </pc:sldChg>
      <pc:sldChg chg="modSp mod">
        <pc:chgData name="Matthew S Challoner" userId="87daee7e-b7a8-4d3f-bf8b-e880296e4386" providerId="ADAL" clId="{EF994278-6850-4294-8C56-6796255CEB00}" dt="2023-05-16T20:35:23.548" v="29" actId="20577"/>
        <pc:sldMkLst>
          <pc:docMk/>
          <pc:sldMk cId="1389480746" sldId="275"/>
        </pc:sldMkLst>
        <pc:spChg chg="mod">
          <ac:chgData name="Matthew S Challoner" userId="87daee7e-b7a8-4d3f-bf8b-e880296e4386" providerId="ADAL" clId="{EF994278-6850-4294-8C56-6796255CEB00}" dt="2023-05-16T20:35:23.548" v="29" actId="20577"/>
          <ac:spMkLst>
            <pc:docMk/>
            <pc:sldMk cId="1389480746" sldId="275"/>
            <ac:spMk id="2" creationId="{3668B523-00CA-7EEF-71B1-A226DC80E53F}"/>
          </ac:spMkLst>
        </pc:spChg>
      </pc:sldChg>
      <pc:sldChg chg="addSp delSp modSp mod">
        <pc:chgData name="Matthew S Challoner" userId="87daee7e-b7a8-4d3f-bf8b-e880296e4386" providerId="ADAL" clId="{EF994278-6850-4294-8C56-6796255CEB00}" dt="2023-05-16T20:39:26.679" v="132" actId="20577"/>
        <pc:sldMkLst>
          <pc:docMk/>
          <pc:sldMk cId="1514781296" sldId="277"/>
        </pc:sldMkLst>
        <pc:spChg chg="add del mod">
          <ac:chgData name="Matthew S Challoner" userId="87daee7e-b7a8-4d3f-bf8b-e880296e4386" providerId="ADAL" clId="{EF994278-6850-4294-8C56-6796255CEB00}" dt="2023-05-16T20:39:26.679" v="132" actId="20577"/>
          <ac:spMkLst>
            <pc:docMk/>
            <pc:sldMk cId="1514781296" sldId="277"/>
            <ac:spMk id="2" creationId="{3668B523-00CA-7EEF-71B1-A226DC80E53F}"/>
          </ac:spMkLst>
        </pc:spChg>
      </pc:sldChg>
      <pc:sldChg chg="modSp mod">
        <pc:chgData name="Matthew S Challoner" userId="87daee7e-b7a8-4d3f-bf8b-e880296e4386" providerId="ADAL" clId="{EF994278-6850-4294-8C56-6796255CEB00}" dt="2023-05-16T21:36:20.509" v="932" actId="20577"/>
        <pc:sldMkLst>
          <pc:docMk/>
          <pc:sldMk cId="2513789123" sldId="304"/>
        </pc:sldMkLst>
        <pc:spChg chg="mod">
          <ac:chgData name="Matthew S Challoner" userId="87daee7e-b7a8-4d3f-bf8b-e880296e4386" providerId="ADAL" clId="{EF994278-6850-4294-8C56-6796255CEB00}" dt="2023-05-16T21:36:20.509" v="932" actId="20577"/>
          <ac:spMkLst>
            <pc:docMk/>
            <pc:sldMk cId="2513789123" sldId="304"/>
            <ac:spMk id="7" creationId="{5E1D6087-5D65-D2E3-C14E-0DB8A627B1E0}"/>
          </ac:spMkLst>
        </pc:spChg>
      </pc:sldChg>
      <pc:sldChg chg="modSp mod">
        <pc:chgData name="Matthew S Challoner" userId="87daee7e-b7a8-4d3f-bf8b-e880296e4386" providerId="ADAL" clId="{EF994278-6850-4294-8C56-6796255CEB00}" dt="2023-05-16T21:36:38.966" v="950" actId="20577"/>
        <pc:sldMkLst>
          <pc:docMk/>
          <pc:sldMk cId="1415830680" sldId="305"/>
        </pc:sldMkLst>
        <pc:spChg chg="mod">
          <ac:chgData name="Matthew S Challoner" userId="87daee7e-b7a8-4d3f-bf8b-e880296e4386" providerId="ADAL" clId="{EF994278-6850-4294-8C56-6796255CEB00}" dt="2023-05-16T21:36:38.966" v="950" actId="20577"/>
          <ac:spMkLst>
            <pc:docMk/>
            <pc:sldMk cId="1415830680" sldId="305"/>
            <ac:spMk id="4" creationId="{A0A54651-3AE0-0B2F-95A8-A5FD38B595A2}"/>
          </ac:spMkLst>
        </pc:spChg>
      </pc:sldChg>
      <pc:sldChg chg="modSp new mod">
        <pc:chgData name="Matthew S Challoner" userId="87daee7e-b7a8-4d3f-bf8b-e880296e4386" providerId="ADAL" clId="{EF994278-6850-4294-8C56-6796255CEB00}" dt="2023-05-16T21:08:35.119" v="478" actId="20577"/>
        <pc:sldMkLst>
          <pc:docMk/>
          <pc:sldMk cId="3127932660" sldId="310"/>
        </pc:sldMkLst>
        <pc:spChg chg="mod">
          <ac:chgData name="Matthew S Challoner" userId="87daee7e-b7a8-4d3f-bf8b-e880296e4386" providerId="ADAL" clId="{EF994278-6850-4294-8C56-6796255CEB00}" dt="2023-05-16T21:03:27.709" v="377" actId="20577"/>
          <ac:spMkLst>
            <pc:docMk/>
            <pc:sldMk cId="3127932660" sldId="310"/>
            <ac:spMk id="2" creationId="{74EA3B06-FB2D-97CC-CEE4-67ECCD22EE08}"/>
          </ac:spMkLst>
        </pc:spChg>
        <pc:spChg chg="mod">
          <ac:chgData name="Matthew S Challoner" userId="87daee7e-b7a8-4d3f-bf8b-e880296e4386" providerId="ADAL" clId="{EF994278-6850-4294-8C56-6796255CEB00}" dt="2023-05-16T21:08:35.119" v="478" actId="20577"/>
          <ac:spMkLst>
            <pc:docMk/>
            <pc:sldMk cId="3127932660" sldId="310"/>
            <ac:spMk id="3" creationId="{6728BC65-EC07-91BA-273D-488111B48F5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arduino.cc/en/softwar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98638"/>
            <a:ext cx="9144000" cy="2387600"/>
          </a:xfrm>
        </p:spPr>
        <p:txBody>
          <a:bodyPr>
            <a:normAutofit/>
          </a:bodyPr>
          <a:lstStyle/>
          <a:p>
            <a:r>
              <a:rPr lang="en-US">
                <a:ea typeface="Calibri Light"/>
                <a:cs typeface="Calibri Light"/>
              </a:rPr>
              <a:t>Remote Controlled Greenhouse </a:t>
            </a:r>
            <a:br>
              <a:rPr lang="en-US">
                <a:ea typeface="Calibri Light"/>
                <a:cs typeface="Calibri Light"/>
              </a:rPr>
            </a:br>
            <a:r>
              <a:rPr lang="en-US" sz="4000">
                <a:ea typeface="Calibri Light"/>
                <a:cs typeface="Calibri Light"/>
              </a:rPr>
              <a:t>– Assembly Instructions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9D70AB-4B7C-F4B4-7AD0-CB43F546C15D}"/>
              </a:ext>
            </a:extLst>
          </p:cNvPr>
          <p:cNvPicPr>
            <a:picLocks noGrp="1" noChangeAspect="1"/>
          </p:cNvPicPr>
          <p:nvPr>
            <p:ph idx="1"/>
          </p:nvPr>
        </p:nvPicPr>
        <p:blipFill rotWithShape="1">
          <a:blip r:embed="rId2"/>
          <a:srcRect t="7734" b="11492"/>
          <a:stretch/>
        </p:blipFill>
        <p:spPr>
          <a:xfrm>
            <a:off x="1275571" y="2119502"/>
            <a:ext cx="3612220" cy="3890286"/>
          </a:xfrm>
          <a:prstGeom prst="rect">
            <a:avLst/>
          </a:prstGeom>
        </p:spPr>
      </p:pic>
      <p:pic>
        <p:nvPicPr>
          <p:cNvPr id="5" name="Picture 4">
            <a:extLst>
              <a:ext uri="{FF2B5EF4-FFF2-40B4-BE49-F238E27FC236}">
                <a16:creationId xmlns:a16="http://schemas.microsoft.com/office/drawing/2014/main" id="{C2573631-3FC2-C4E8-6719-FE28FFFE83FE}"/>
              </a:ext>
            </a:extLst>
          </p:cNvPr>
          <p:cNvPicPr>
            <a:picLocks noChangeAspect="1"/>
          </p:cNvPicPr>
          <p:nvPr/>
        </p:nvPicPr>
        <p:blipFill rotWithShape="1">
          <a:blip r:embed="rId3"/>
          <a:srcRect l="22951" r="23361" b="23406"/>
          <a:stretch/>
        </p:blipFill>
        <p:spPr>
          <a:xfrm>
            <a:off x="7304210" y="2127616"/>
            <a:ext cx="3743325" cy="4005263"/>
          </a:xfrm>
          <a:prstGeom prst="rect">
            <a:avLst/>
          </a:prstGeom>
        </p:spPr>
      </p:pic>
      <p:sp>
        <p:nvSpPr>
          <p:cNvPr id="6" name="TextBox 5">
            <a:extLst>
              <a:ext uri="{FF2B5EF4-FFF2-40B4-BE49-F238E27FC236}">
                <a16:creationId xmlns:a16="http://schemas.microsoft.com/office/drawing/2014/main" id="{4093B881-6CD0-050B-D0D2-F399623D75BB}"/>
              </a:ext>
            </a:extLst>
          </p:cNvPr>
          <p:cNvSpPr txBox="1"/>
          <p:nvPr/>
        </p:nvSpPr>
        <p:spPr>
          <a:xfrm>
            <a:off x="838200" y="1181100"/>
            <a:ext cx="8763000" cy="646331"/>
          </a:xfrm>
          <a:prstGeom prst="rect">
            <a:avLst/>
          </a:prstGeom>
          <a:noFill/>
        </p:spPr>
        <p:txBody>
          <a:bodyPr wrap="square" rtlCol="0">
            <a:spAutoFit/>
          </a:bodyPr>
          <a:lstStyle/>
          <a:p>
            <a:pPr marL="285750" indent="-285750">
              <a:buFont typeface="Arial" panose="020B0604020202020204" pitchFamily="34" charset="0"/>
              <a:buChar char="•"/>
            </a:pPr>
            <a:r>
              <a:rPr lang="en-US"/>
              <a:t>Insert the motor wires through the top grommets on the sides.</a:t>
            </a:r>
          </a:p>
          <a:p>
            <a:pPr marL="285750" indent="-285750">
              <a:buFont typeface="Arial" panose="020B0604020202020204" pitchFamily="34" charset="0"/>
              <a:buChar char="•"/>
            </a:pPr>
            <a:r>
              <a:rPr lang="en-US"/>
              <a:t>Connect the fuse holder and blue wire with the snap connectors</a:t>
            </a:r>
          </a:p>
        </p:txBody>
      </p:sp>
      <p:sp>
        <p:nvSpPr>
          <p:cNvPr id="2" name="Title 1">
            <a:extLst>
              <a:ext uri="{FF2B5EF4-FFF2-40B4-BE49-F238E27FC236}">
                <a16:creationId xmlns:a16="http://schemas.microsoft.com/office/drawing/2014/main" id="{C7ABA551-CE3D-B16F-32CC-89E23FCFEB29}"/>
              </a:ext>
            </a:extLst>
          </p:cNvPr>
          <p:cNvSpPr>
            <a:spLocks noGrp="1"/>
          </p:cNvSpPr>
          <p:nvPr>
            <p:ph type="title"/>
          </p:nvPr>
        </p:nvSpPr>
        <p:spPr>
          <a:xfrm>
            <a:off x="838200" y="365126"/>
            <a:ext cx="10515600" cy="760290"/>
          </a:xfrm>
        </p:spPr>
        <p:txBody>
          <a:bodyPr/>
          <a:lstStyle/>
          <a:p>
            <a:r>
              <a:rPr lang="en-US">
                <a:ea typeface="Calibri Light"/>
                <a:cs typeface="Calibri Light"/>
              </a:rPr>
              <a:t>Wire connectors</a:t>
            </a:r>
            <a:endParaRPr lang="en-US"/>
          </a:p>
        </p:txBody>
      </p:sp>
    </p:spTree>
    <p:extLst>
      <p:ext uri="{BB962C8B-B14F-4D97-AF65-F5344CB8AC3E}">
        <p14:creationId xmlns:p14="http://schemas.microsoft.com/office/powerpoint/2010/main" val="127190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9166C-FEF6-39F1-A439-023220AA4633}"/>
              </a:ext>
            </a:extLst>
          </p:cNvPr>
          <p:cNvSpPr>
            <a:spLocks noGrp="1"/>
          </p:cNvSpPr>
          <p:nvPr>
            <p:ph type="title"/>
          </p:nvPr>
        </p:nvSpPr>
        <p:spPr>
          <a:xfrm>
            <a:off x="888803" y="365125"/>
            <a:ext cx="10515600" cy="594245"/>
          </a:xfrm>
        </p:spPr>
        <p:txBody>
          <a:bodyPr>
            <a:normAutofit fontScale="90000"/>
          </a:bodyPr>
          <a:lstStyle/>
          <a:p>
            <a:r>
              <a:rPr lang="en-US"/>
              <a:t>Extending motor wire</a:t>
            </a:r>
          </a:p>
        </p:txBody>
      </p:sp>
      <p:pic>
        <p:nvPicPr>
          <p:cNvPr id="4" name="Content Placeholder 3">
            <a:extLst>
              <a:ext uri="{FF2B5EF4-FFF2-40B4-BE49-F238E27FC236}">
                <a16:creationId xmlns:a16="http://schemas.microsoft.com/office/drawing/2014/main" id="{6A2DB2FF-E5C6-A4F2-22A7-5321122DC3F9}"/>
              </a:ext>
            </a:extLst>
          </p:cNvPr>
          <p:cNvPicPr>
            <a:picLocks noGrp="1" noChangeAspect="1"/>
          </p:cNvPicPr>
          <p:nvPr>
            <p:ph idx="1"/>
          </p:nvPr>
        </p:nvPicPr>
        <p:blipFill rotWithShape="1">
          <a:blip r:embed="rId2"/>
          <a:srcRect t="36126" r="21059" b="10566"/>
          <a:stretch/>
        </p:blipFill>
        <p:spPr>
          <a:xfrm>
            <a:off x="8012557" y="2851877"/>
            <a:ext cx="3725104" cy="3354049"/>
          </a:xfrm>
          <a:prstGeom prst="rect">
            <a:avLst/>
          </a:prstGeom>
        </p:spPr>
      </p:pic>
      <p:pic>
        <p:nvPicPr>
          <p:cNvPr id="5" name="Picture 4">
            <a:extLst>
              <a:ext uri="{FF2B5EF4-FFF2-40B4-BE49-F238E27FC236}">
                <a16:creationId xmlns:a16="http://schemas.microsoft.com/office/drawing/2014/main" id="{EA29B034-6B4B-4C8F-48A6-81834C5453D5}"/>
              </a:ext>
            </a:extLst>
          </p:cNvPr>
          <p:cNvPicPr>
            <a:picLocks noChangeAspect="1"/>
          </p:cNvPicPr>
          <p:nvPr/>
        </p:nvPicPr>
        <p:blipFill rotWithShape="1">
          <a:blip r:embed="rId3"/>
          <a:srcRect l="32886" t="34105" r="21946" b="34799"/>
          <a:stretch/>
        </p:blipFill>
        <p:spPr>
          <a:xfrm>
            <a:off x="97959" y="2851878"/>
            <a:ext cx="3653974" cy="3354049"/>
          </a:xfrm>
          <a:prstGeom prst="rect">
            <a:avLst/>
          </a:prstGeom>
        </p:spPr>
      </p:pic>
      <p:sp>
        <p:nvSpPr>
          <p:cNvPr id="6" name="TextBox 5">
            <a:extLst>
              <a:ext uri="{FF2B5EF4-FFF2-40B4-BE49-F238E27FC236}">
                <a16:creationId xmlns:a16="http://schemas.microsoft.com/office/drawing/2014/main" id="{C1939B41-829A-9E0C-BF8F-FD7BACD2598D}"/>
              </a:ext>
            </a:extLst>
          </p:cNvPr>
          <p:cNvSpPr txBox="1"/>
          <p:nvPr/>
        </p:nvSpPr>
        <p:spPr>
          <a:xfrm>
            <a:off x="974360" y="1124262"/>
            <a:ext cx="10515599" cy="1200329"/>
          </a:xfrm>
          <a:prstGeom prst="rect">
            <a:avLst/>
          </a:prstGeom>
          <a:noFill/>
        </p:spPr>
        <p:txBody>
          <a:bodyPr wrap="square" rtlCol="0">
            <a:spAutoFit/>
          </a:bodyPr>
          <a:lstStyle/>
          <a:p>
            <a:pPr marL="285750" indent="-285750">
              <a:buFont typeface="Arial" panose="020B0604020202020204" pitchFamily="34" charset="0"/>
              <a:buChar char="•"/>
            </a:pPr>
            <a:r>
              <a:rPr lang="en-US"/>
              <a:t>Extend the motor wire by striping the 3 wire 14 gauge  cord</a:t>
            </a:r>
          </a:p>
          <a:p>
            <a:pPr marL="285750" indent="-285750">
              <a:buFont typeface="Arial" panose="020B0604020202020204" pitchFamily="34" charset="0"/>
              <a:buChar char="•"/>
            </a:pPr>
            <a:r>
              <a:rPr lang="en-US"/>
              <a:t>Strip the outside coating about 4 inch long</a:t>
            </a:r>
          </a:p>
          <a:p>
            <a:pPr marL="285750" indent="-285750">
              <a:buFont typeface="Arial" panose="020B0604020202020204" pitchFamily="34" charset="0"/>
              <a:buChar char="•"/>
            </a:pPr>
            <a:r>
              <a:rPr lang="en-US"/>
              <a:t>Strip the black and white coating about a quarter of an inch.</a:t>
            </a:r>
          </a:p>
          <a:p>
            <a:pPr marL="285750" indent="-285750">
              <a:buFont typeface="Arial" panose="020B0604020202020204" pitchFamily="34" charset="0"/>
              <a:buChar char="•"/>
            </a:pPr>
            <a:r>
              <a:rPr lang="en-US"/>
              <a:t>Run the wire into the </a:t>
            </a:r>
            <a:r>
              <a:rPr lang="en-US" err="1"/>
              <a:t>packout</a:t>
            </a:r>
            <a:r>
              <a:rPr lang="en-US"/>
              <a:t> and then bend the green wire and tape it out of the way</a:t>
            </a:r>
          </a:p>
        </p:txBody>
      </p:sp>
      <p:pic>
        <p:nvPicPr>
          <p:cNvPr id="7" name="Picture 6">
            <a:extLst>
              <a:ext uri="{FF2B5EF4-FFF2-40B4-BE49-F238E27FC236}">
                <a16:creationId xmlns:a16="http://schemas.microsoft.com/office/drawing/2014/main" id="{78DC018A-0431-3DEF-3914-CB0A47569175}"/>
              </a:ext>
            </a:extLst>
          </p:cNvPr>
          <p:cNvPicPr>
            <a:picLocks noChangeAspect="1"/>
          </p:cNvPicPr>
          <p:nvPr/>
        </p:nvPicPr>
        <p:blipFill rotWithShape="1">
          <a:blip r:embed="rId4"/>
          <a:srcRect t="31588" b="4248"/>
          <a:stretch/>
        </p:blipFill>
        <p:spPr>
          <a:xfrm>
            <a:off x="3921965" y="2851877"/>
            <a:ext cx="3920560" cy="3354049"/>
          </a:xfrm>
          <a:prstGeom prst="rect">
            <a:avLst/>
          </a:prstGeom>
        </p:spPr>
      </p:pic>
    </p:spTree>
    <p:extLst>
      <p:ext uri="{BB962C8B-B14F-4D97-AF65-F5344CB8AC3E}">
        <p14:creationId xmlns:p14="http://schemas.microsoft.com/office/powerpoint/2010/main" val="898644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3439-FA34-4C70-C028-968455B42852}"/>
              </a:ext>
            </a:extLst>
          </p:cNvPr>
          <p:cNvSpPr>
            <a:spLocks noGrp="1"/>
          </p:cNvSpPr>
          <p:nvPr>
            <p:ph type="title"/>
          </p:nvPr>
        </p:nvSpPr>
        <p:spPr/>
        <p:txBody>
          <a:bodyPr/>
          <a:lstStyle/>
          <a:p>
            <a:r>
              <a:rPr lang="en-US"/>
              <a:t>Connecting extended wire to motor.</a:t>
            </a:r>
          </a:p>
        </p:txBody>
      </p:sp>
      <p:sp>
        <p:nvSpPr>
          <p:cNvPr id="3" name="Content Placeholder 2">
            <a:extLst>
              <a:ext uri="{FF2B5EF4-FFF2-40B4-BE49-F238E27FC236}">
                <a16:creationId xmlns:a16="http://schemas.microsoft.com/office/drawing/2014/main" id="{DED74C48-5398-F187-75F6-6932D74ED863}"/>
              </a:ext>
            </a:extLst>
          </p:cNvPr>
          <p:cNvSpPr>
            <a:spLocks noGrp="1"/>
          </p:cNvSpPr>
          <p:nvPr>
            <p:ph idx="1"/>
          </p:nvPr>
        </p:nvSpPr>
        <p:spPr/>
        <p:txBody>
          <a:bodyPr/>
          <a:lstStyle/>
          <a:p>
            <a:r>
              <a:rPr lang="en-US"/>
              <a:t>Connect the white wire to the blue wire in the snap connector</a:t>
            </a:r>
          </a:p>
          <a:p>
            <a:r>
              <a:rPr lang="en-US"/>
              <a:t>Connect the black wire to the brown wire in the snap connector</a:t>
            </a:r>
          </a:p>
          <a:p>
            <a:r>
              <a:rPr lang="en-US"/>
              <a:t>Fuse wire holder will connect to the white wire then.(look on wire connecting slide to continue)</a:t>
            </a:r>
          </a:p>
          <a:p>
            <a:endParaRPr lang="en-US"/>
          </a:p>
        </p:txBody>
      </p:sp>
      <p:pic>
        <p:nvPicPr>
          <p:cNvPr id="4" name="Picture 3">
            <a:extLst>
              <a:ext uri="{FF2B5EF4-FFF2-40B4-BE49-F238E27FC236}">
                <a16:creationId xmlns:a16="http://schemas.microsoft.com/office/drawing/2014/main" id="{E7C16BAB-54B8-F6B6-E89E-1D6769ACC374}"/>
              </a:ext>
            </a:extLst>
          </p:cNvPr>
          <p:cNvPicPr>
            <a:picLocks noChangeAspect="1"/>
          </p:cNvPicPr>
          <p:nvPr/>
        </p:nvPicPr>
        <p:blipFill rotWithShape="1">
          <a:blip r:embed="rId2"/>
          <a:srcRect t="38033" b="39017"/>
          <a:stretch/>
        </p:blipFill>
        <p:spPr>
          <a:xfrm>
            <a:off x="6402361" y="4197246"/>
            <a:ext cx="5143500" cy="1573967"/>
          </a:xfrm>
          <a:prstGeom prst="rect">
            <a:avLst/>
          </a:prstGeom>
        </p:spPr>
      </p:pic>
    </p:spTree>
    <p:extLst>
      <p:ext uri="{BB962C8B-B14F-4D97-AF65-F5344CB8AC3E}">
        <p14:creationId xmlns:p14="http://schemas.microsoft.com/office/powerpoint/2010/main" val="12017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DD00F-75A5-45EB-7109-4A4B696F4529}"/>
              </a:ext>
            </a:extLst>
          </p:cNvPr>
          <p:cNvSpPr>
            <a:spLocks noGrp="1"/>
          </p:cNvSpPr>
          <p:nvPr>
            <p:ph idx="1"/>
          </p:nvPr>
        </p:nvSpPr>
        <p:spPr>
          <a:xfrm>
            <a:off x="439616" y="1125416"/>
            <a:ext cx="7297615" cy="3598984"/>
          </a:xfrm>
        </p:spPr>
        <p:txBody>
          <a:bodyPr>
            <a:normAutofit fontScale="92500" lnSpcReduction="20000"/>
          </a:bodyPr>
          <a:lstStyle/>
          <a:p>
            <a:r>
              <a:rPr lang="en-US"/>
              <a:t>Insert the transformer wire through the grommet</a:t>
            </a:r>
          </a:p>
          <a:p>
            <a:r>
              <a:rPr lang="en-US"/>
              <a:t>Connect the fuse holder and the white wire with a snap connecter.</a:t>
            </a:r>
          </a:p>
          <a:p>
            <a:r>
              <a:rPr lang="en-US"/>
              <a:t>Place the white Color of the transformer in the positive slot of the relay driver and the black wire of the transformer in the negative slot.</a:t>
            </a:r>
          </a:p>
          <a:p>
            <a:r>
              <a:rPr lang="en-US"/>
              <a:t>Place the brown/black wire of the motor in the left slot of the relay driver and the blue/white/fuse wire of the motor in the right slot of both p3 and p4 outs.</a:t>
            </a:r>
          </a:p>
          <a:p>
            <a:endParaRPr lang="en-US"/>
          </a:p>
        </p:txBody>
      </p:sp>
      <p:pic>
        <p:nvPicPr>
          <p:cNvPr id="4" name="Picture 2">
            <a:extLst>
              <a:ext uri="{FF2B5EF4-FFF2-40B4-BE49-F238E27FC236}">
                <a16:creationId xmlns:a16="http://schemas.microsoft.com/office/drawing/2014/main" id="{9476B9E9-6AD4-7CA3-0501-3A05D316A2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99" r="12938"/>
          <a:stretch/>
        </p:blipFill>
        <p:spPr bwMode="auto">
          <a:xfrm>
            <a:off x="7854462" y="1356152"/>
            <a:ext cx="3774830" cy="50558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B2C878-F1CD-550E-AC60-ABF5A46144FC}"/>
              </a:ext>
            </a:extLst>
          </p:cNvPr>
          <p:cNvSpPr>
            <a:spLocks noGrp="1"/>
          </p:cNvSpPr>
          <p:nvPr>
            <p:ph type="title"/>
          </p:nvPr>
        </p:nvSpPr>
        <p:spPr>
          <a:xfrm>
            <a:off x="838200" y="365126"/>
            <a:ext cx="10515600" cy="760290"/>
          </a:xfrm>
        </p:spPr>
        <p:txBody>
          <a:bodyPr/>
          <a:lstStyle/>
          <a:p>
            <a:r>
              <a:rPr lang="en-US">
                <a:ea typeface="Calibri Light"/>
                <a:cs typeface="Calibri Light"/>
              </a:rPr>
              <a:t>Wire connectors</a:t>
            </a:r>
            <a:endParaRPr lang="en-US"/>
          </a:p>
        </p:txBody>
      </p:sp>
    </p:spTree>
    <p:extLst>
      <p:ext uri="{BB962C8B-B14F-4D97-AF65-F5344CB8AC3E}">
        <p14:creationId xmlns:p14="http://schemas.microsoft.com/office/powerpoint/2010/main" val="3231534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9BF01EC-202E-74F0-2819-7752742D6ABA}"/>
              </a:ext>
            </a:extLst>
          </p:cNvPr>
          <p:cNvPicPr>
            <a:picLocks noGrp="1" noChangeAspect="1"/>
          </p:cNvPicPr>
          <p:nvPr>
            <p:ph idx="1"/>
          </p:nvPr>
        </p:nvPicPr>
        <p:blipFill>
          <a:blip r:embed="rId2"/>
          <a:stretch>
            <a:fillRect/>
          </a:stretch>
        </p:blipFill>
        <p:spPr>
          <a:xfrm>
            <a:off x="1669759" y="2226041"/>
            <a:ext cx="3352800" cy="4470401"/>
          </a:xfrm>
          <a:prstGeom prst="rect">
            <a:avLst/>
          </a:prstGeom>
        </p:spPr>
      </p:pic>
      <p:pic>
        <p:nvPicPr>
          <p:cNvPr id="5" name="Picture 4">
            <a:extLst>
              <a:ext uri="{FF2B5EF4-FFF2-40B4-BE49-F238E27FC236}">
                <a16:creationId xmlns:a16="http://schemas.microsoft.com/office/drawing/2014/main" id="{F53FC40A-7248-D1B1-2F95-FD6C0C21D77A}"/>
              </a:ext>
            </a:extLst>
          </p:cNvPr>
          <p:cNvPicPr>
            <a:picLocks noChangeAspect="1"/>
          </p:cNvPicPr>
          <p:nvPr/>
        </p:nvPicPr>
        <p:blipFill>
          <a:blip r:embed="rId3"/>
          <a:stretch>
            <a:fillRect/>
          </a:stretch>
        </p:blipFill>
        <p:spPr>
          <a:xfrm>
            <a:off x="6974498" y="2226042"/>
            <a:ext cx="3352800" cy="4470400"/>
          </a:xfrm>
          <a:prstGeom prst="rect">
            <a:avLst/>
          </a:prstGeom>
        </p:spPr>
      </p:pic>
      <p:sp>
        <p:nvSpPr>
          <p:cNvPr id="6" name="TextBox 5">
            <a:extLst>
              <a:ext uri="{FF2B5EF4-FFF2-40B4-BE49-F238E27FC236}">
                <a16:creationId xmlns:a16="http://schemas.microsoft.com/office/drawing/2014/main" id="{8AE06468-CB52-E1D5-5DAD-59A4E84E7F47}"/>
              </a:ext>
            </a:extLst>
          </p:cNvPr>
          <p:cNvSpPr txBox="1"/>
          <p:nvPr/>
        </p:nvSpPr>
        <p:spPr>
          <a:xfrm>
            <a:off x="831652" y="1250780"/>
            <a:ext cx="10621794" cy="646331"/>
          </a:xfrm>
          <a:prstGeom prst="rect">
            <a:avLst/>
          </a:prstGeom>
          <a:noFill/>
        </p:spPr>
        <p:txBody>
          <a:bodyPr wrap="square" rtlCol="0">
            <a:spAutoFit/>
          </a:bodyPr>
          <a:lstStyle/>
          <a:p>
            <a:pPr marL="285750" indent="-285750">
              <a:buFont typeface="Arial" panose="020B0604020202020204" pitchFamily="34" charset="0"/>
              <a:buChar char="•"/>
            </a:pPr>
            <a:r>
              <a:rPr lang="en-US"/>
              <a:t>Place Velcro command strips on the back of the power strip and on the bottom of the pack out on the ridge in the middle.</a:t>
            </a:r>
          </a:p>
        </p:txBody>
      </p:sp>
      <p:sp>
        <p:nvSpPr>
          <p:cNvPr id="2" name="Title 1">
            <a:extLst>
              <a:ext uri="{FF2B5EF4-FFF2-40B4-BE49-F238E27FC236}">
                <a16:creationId xmlns:a16="http://schemas.microsoft.com/office/drawing/2014/main" id="{8EE22DF2-9181-7179-D8C0-41214E45F113}"/>
              </a:ext>
            </a:extLst>
          </p:cNvPr>
          <p:cNvSpPr>
            <a:spLocks noGrp="1"/>
          </p:cNvSpPr>
          <p:nvPr>
            <p:ph type="title"/>
          </p:nvPr>
        </p:nvSpPr>
        <p:spPr>
          <a:xfrm>
            <a:off x="838200" y="365126"/>
            <a:ext cx="10515600" cy="760290"/>
          </a:xfrm>
        </p:spPr>
        <p:txBody>
          <a:bodyPr/>
          <a:lstStyle/>
          <a:p>
            <a:r>
              <a:rPr lang="en-US">
                <a:ea typeface="Calibri Light"/>
                <a:cs typeface="Calibri Light"/>
              </a:rPr>
              <a:t>Power Strip</a:t>
            </a:r>
            <a:endParaRPr lang="en-US"/>
          </a:p>
        </p:txBody>
      </p:sp>
    </p:spTree>
    <p:extLst>
      <p:ext uri="{BB962C8B-B14F-4D97-AF65-F5344CB8AC3E}">
        <p14:creationId xmlns:p14="http://schemas.microsoft.com/office/powerpoint/2010/main" val="2985177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FE1CA-7D61-7A2D-7B14-47765801A5CD}"/>
              </a:ext>
            </a:extLst>
          </p:cNvPr>
          <p:cNvSpPr>
            <a:spLocks noGrp="1"/>
          </p:cNvSpPr>
          <p:nvPr>
            <p:ph type="title"/>
          </p:nvPr>
        </p:nvSpPr>
        <p:spPr/>
        <p:txBody>
          <a:bodyPr/>
          <a:lstStyle/>
          <a:p>
            <a:r>
              <a:rPr lang="en-US"/>
              <a:t>Mounting Arduino to Packout</a:t>
            </a:r>
          </a:p>
        </p:txBody>
      </p:sp>
      <p:sp>
        <p:nvSpPr>
          <p:cNvPr id="3" name="Content Placeholder 2">
            <a:extLst>
              <a:ext uri="{FF2B5EF4-FFF2-40B4-BE49-F238E27FC236}">
                <a16:creationId xmlns:a16="http://schemas.microsoft.com/office/drawing/2014/main" id="{F3CAC268-B6CE-D622-D9A5-FB90300F873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72FFC8F-3BA0-7373-BA35-207AFE64B150}"/>
              </a:ext>
            </a:extLst>
          </p:cNvPr>
          <p:cNvPicPr>
            <a:picLocks noChangeAspect="1"/>
          </p:cNvPicPr>
          <p:nvPr/>
        </p:nvPicPr>
        <p:blipFill rotWithShape="1">
          <a:blip r:embed="rId2"/>
          <a:srcRect t="21991" b="9726"/>
          <a:stretch/>
        </p:blipFill>
        <p:spPr>
          <a:xfrm>
            <a:off x="3524250" y="1739945"/>
            <a:ext cx="5143500" cy="4682813"/>
          </a:xfrm>
          <a:prstGeom prst="rect">
            <a:avLst/>
          </a:prstGeom>
        </p:spPr>
      </p:pic>
    </p:spTree>
    <p:extLst>
      <p:ext uri="{BB962C8B-B14F-4D97-AF65-F5344CB8AC3E}">
        <p14:creationId xmlns:p14="http://schemas.microsoft.com/office/powerpoint/2010/main" val="21098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picture containing power saw, tool, farm machine&#10;&#10;Description automatically generated">
            <a:extLst>
              <a:ext uri="{FF2B5EF4-FFF2-40B4-BE49-F238E27FC236}">
                <a16:creationId xmlns:a16="http://schemas.microsoft.com/office/drawing/2014/main" id="{270E8282-D789-A25D-BA34-4659C3796A0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2131" t="15578" r="12569" b="30354"/>
          <a:stretch/>
        </p:blipFill>
        <p:spPr bwMode="auto">
          <a:xfrm>
            <a:off x="1025387" y="2879742"/>
            <a:ext cx="4472736" cy="32115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9F67DC6-45DF-0DCA-D4C7-EECD6F876515}"/>
              </a:ext>
            </a:extLst>
          </p:cNvPr>
          <p:cNvPicPr>
            <a:picLocks noChangeAspect="1"/>
          </p:cNvPicPr>
          <p:nvPr/>
        </p:nvPicPr>
        <p:blipFill rotWithShape="1">
          <a:blip r:embed="rId3"/>
          <a:srcRect l="16481" t="12859" r="16111" b="29016"/>
          <a:stretch/>
        </p:blipFill>
        <p:spPr>
          <a:xfrm>
            <a:off x="6990617" y="2612232"/>
            <a:ext cx="3467100" cy="3986212"/>
          </a:xfrm>
          <a:prstGeom prst="rect">
            <a:avLst/>
          </a:prstGeom>
        </p:spPr>
      </p:pic>
      <p:sp>
        <p:nvSpPr>
          <p:cNvPr id="5" name="TextBox 4">
            <a:extLst>
              <a:ext uri="{FF2B5EF4-FFF2-40B4-BE49-F238E27FC236}">
                <a16:creationId xmlns:a16="http://schemas.microsoft.com/office/drawing/2014/main" id="{C5868CD2-C7D6-CCB7-42E6-E3A8F09FE247}"/>
              </a:ext>
            </a:extLst>
          </p:cNvPr>
          <p:cNvSpPr txBox="1"/>
          <p:nvPr/>
        </p:nvSpPr>
        <p:spPr>
          <a:xfrm>
            <a:off x="1025387" y="1125416"/>
            <a:ext cx="9877425" cy="1754326"/>
          </a:xfrm>
          <a:prstGeom prst="rect">
            <a:avLst/>
          </a:prstGeom>
          <a:noFill/>
        </p:spPr>
        <p:txBody>
          <a:bodyPr wrap="square" rtlCol="0">
            <a:spAutoFit/>
          </a:bodyPr>
          <a:lstStyle/>
          <a:p>
            <a:pPr marL="285750" indent="-285750">
              <a:buFont typeface="Arial" panose="020B0604020202020204" pitchFamily="34" charset="0"/>
              <a:buChar char="•"/>
            </a:pPr>
            <a:r>
              <a:rPr lang="en-US"/>
              <a:t>Cut the ¾” diameter pipe to the desired length for the creeper to travel on. (Recommended around 6 feet, but may be different size depending on greenhouse set up)</a:t>
            </a:r>
          </a:p>
          <a:p>
            <a:pPr marL="285750" indent="-285750">
              <a:buFont typeface="Arial" panose="020B0604020202020204" pitchFamily="34" charset="0"/>
              <a:buChar char="•"/>
            </a:pPr>
            <a:r>
              <a:rPr lang="en-US"/>
              <a:t>Cut the excess ¾ “ pipe again for the connector piece between the motor coupler and curtain rod.(recommend cut of 5 inches and you can go down from there if you want less space between the curtain rod and your motor coupler.</a:t>
            </a:r>
          </a:p>
          <a:p>
            <a:endParaRPr lang="en-US"/>
          </a:p>
        </p:txBody>
      </p:sp>
      <p:sp>
        <p:nvSpPr>
          <p:cNvPr id="2" name="Title 1">
            <a:extLst>
              <a:ext uri="{FF2B5EF4-FFF2-40B4-BE49-F238E27FC236}">
                <a16:creationId xmlns:a16="http://schemas.microsoft.com/office/drawing/2014/main" id="{BE154E87-EF06-674A-2873-21EB6335AC19}"/>
              </a:ext>
            </a:extLst>
          </p:cNvPr>
          <p:cNvSpPr>
            <a:spLocks noGrp="1"/>
          </p:cNvSpPr>
          <p:nvPr>
            <p:ph type="title"/>
          </p:nvPr>
        </p:nvSpPr>
        <p:spPr>
          <a:xfrm>
            <a:off x="838200" y="365126"/>
            <a:ext cx="10515600" cy="760290"/>
          </a:xfrm>
        </p:spPr>
        <p:txBody>
          <a:bodyPr/>
          <a:lstStyle/>
          <a:p>
            <a:r>
              <a:rPr lang="en-US">
                <a:ea typeface="Calibri Light"/>
                <a:cs typeface="Calibri Light"/>
              </a:rPr>
              <a:t>Pipe cutting</a:t>
            </a:r>
            <a:endParaRPr lang="en-US"/>
          </a:p>
        </p:txBody>
      </p:sp>
    </p:spTree>
    <p:extLst>
      <p:ext uri="{BB962C8B-B14F-4D97-AF65-F5344CB8AC3E}">
        <p14:creationId xmlns:p14="http://schemas.microsoft.com/office/powerpoint/2010/main" val="1776777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4C63-13F7-785F-8E7B-D7C228C35856}"/>
              </a:ext>
            </a:extLst>
          </p:cNvPr>
          <p:cNvSpPr>
            <a:spLocks noGrp="1"/>
          </p:cNvSpPr>
          <p:nvPr>
            <p:ph type="title"/>
          </p:nvPr>
        </p:nvSpPr>
        <p:spPr>
          <a:xfrm>
            <a:off x="268321" y="2291202"/>
            <a:ext cx="11655358" cy="1325563"/>
          </a:xfrm>
        </p:spPr>
        <p:txBody>
          <a:bodyPr>
            <a:noAutofit/>
          </a:bodyPr>
          <a:lstStyle/>
          <a:p>
            <a:pPr algn="ctr"/>
            <a:r>
              <a:rPr lang="en-US" sz="7200" b="1">
                <a:ea typeface="Calibri Light"/>
                <a:cs typeface="Calibri Light"/>
              </a:rPr>
              <a:t>Arduino Wiring and Operation</a:t>
            </a:r>
            <a:endParaRPr lang="en-US" sz="7200" b="1"/>
          </a:p>
        </p:txBody>
      </p:sp>
    </p:spTree>
    <p:extLst>
      <p:ext uri="{BB962C8B-B14F-4D97-AF65-F5344CB8AC3E}">
        <p14:creationId xmlns:p14="http://schemas.microsoft.com/office/powerpoint/2010/main" val="2231241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4A47B-92B6-34C4-7D99-B56EE67E6E92}"/>
              </a:ext>
            </a:extLst>
          </p:cNvPr>
          <p:cNvSpPr>
            <a:spLocks noGrp="1"/>
          </p:cNvSpPr>
          <p:nvPr>
            <p:ph type="title"/>
          </p:nvPr>
        </p:nvSpPr>
        <p:spPr>
          <a:xfrm>
            <a:off x="1008184" y="174032"/>
            <a:ext cx="10175631" cy="1111843"/>
          </a:xfrm>
        </p:spPr>
        <p:txBody>
          <a:bodyPr anchor="ctr">
            <a:normAutofit/>
          </a:bodyPr>
          <a:lstStyle/>
          <a:p>
            <a:pPr algn="ctr"/>
            <a:r>
              <a:rPr lang="en-US" sz="4000"/>
              <a:t>Wiring diagram</a:t>
            </a:r>
          </a:p>
        </p:txBody>
      </p:sp>
      <p:pic>
        <p:nvPicPr>
          <p:cNvPr id="4" name="Picture 3" descr="Diagram, schematic&#10;&#10;Description automatically generated">
            <a:extLst>
              <a:ext uri="{FF2B5EF4-FFF2-40B4-BE49-F238E27FC236}">
                <a16:creationId xmlns:a16="http://schemas.microsoft.com/office/drawing/2014/main" id="{793E8B99-256A-B881-FBBC-75CB0505E2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250034" y="1459907"/>
            <a:ext cx="9676192" cy="4572000"/>
          </a:xfrm>
          <a:prstGeom prst="rect">
            <a:avLst/>
          </a:prstGeom>
          <a:noFill/>
          <a:ln>
            <a:solidFill>
              <a:schemeClr val="tx1"/>
            </a:solidFill>
          </a:ln>
        </p:spPr>
      </p:pic>
    </p:spTree>
    <p:extLst>
      <p:ext uri="{BB962C8B-B14F-4D97-AF65-F5344CB8AC3E}">
        <p14:creationId xmlns:p14="http://schemas.microsoft.com/office/powerpoint/2010/main" val="584585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8B523-00CA-7EEF-71B1-A226DC80E53F}"/>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Pin D0 to IN1</a:t>
            </a:r>
          </a:p>
        </p:txBody>
      </p:sp>
      <p:sp>
        <p:nvSpPr>
          <p:cNvPr id="2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electronic engineering, circuit, electronic component&#10;&#10;Description automatically generated">
            <a:extLst>
              <a:ext uri="{FF2B5EF4-FFF2-40B4-BE49-F238E27FC236}">
                <a16:creationId xmlns:a16="http://schemas.microsoft.com/office/drawing/2014/main" id="{2A1B75D0-BC73-E859-54DE-F1D31EC8B07C}"/>
              </a:ext>
            </a:extLst>
          </p:cNvPr>
          <p:cNvPicPr>
            <a:picLocks noChangeAspect="1"/>
          </p:cNvPicPr>
          <p:nvPr/>
        </p:nvPicPr>
        <p:blipFill rotWithShape="1">
          <a:blip r:embed="rId2">
            <a:extLst>
              <a:ext uri="{28A0092B-C50C-407E-A947-70E740481C1C}">
                <a14:useLocalDpi xmlns:a14="http://schemas.microsoft.com/office/drawing/2010/main" val="0"/>
              </a:ext>
            </a:extLst>
          </a:blip>
          <a:srcRect l="42567" r="17177" b="34307"/>
          <a:stretch/>
        </p:blipFill>
        <p:spPr>
          <a:xfrm rot="5400000">
            <a:off x="636381" y="2540712"/>
            <a:ext cx="3070636" cy="3758184"/>
          </a:xfrm>
          <a:prstGeom prst="rect">
            <a:avLst/>
          </a:prstGeom>
        </p:spPr>
      </p:pic>
      <p:pic>
        <p:nvPicPr>
          <p:cNvPr id="9" name="Picture 8" descr="A picture containing electronics, electronic engineering, circuit component, electronic component&#10;&#10;Description automatically generated">
            <a:extLst>
              <a:ext uri="{FF2B5EF4-FFF2-40B4-BE49-F238E27FC236}">
                <a16:creationId xmlns:a16="http://schemas.microsoft.com/office/drawing/2014/main" id="{49694EA1-6C25-DFD1-7721-9F63750D0564}"/>
              </a:ext>
            </a:extLst>
          </p:cNvPr>
          <p:cNvPicPr>
            <a:picLocks noChangeAspect="1"/>
          </p:cNvPicPr>
          <p:nvPr/>
        </p:nvPicPr>
        <p:blipFill rotWithShape="1">
          <a:blip r:embed="rId3">
            <a:extLst>
              <a:ext uri="{28A0092B-C50C-407E-A947-70E740481C1C}">
                <a14:useLocalDpi xmlns:a14="http://schemas.microsoft.com/office/drawing/2010/main" val="0"/>
              </a:ext>
            </a:extLst>
          </a:blip>
          <a:srcRect l="17821" t="31184" r="6533" b="11040"/>
          <a:stretch/>
        </p:blipFill>
        <p:spPr>
          <a:xfrm rot="5400000">
            <a:off x="3707695" y="2952868"/>
            <a:ext cx="4677194" cy="2679217"/>
          </a:xfrm>
          <a:prstGeom prst="rect">
            <a:avLst/>
          </a:prstGeom>
        </p:spPr>
      </p:pic>
      <p:pic>
        <p:nvPicPr>
          <p:cNvPr id="5" name="Content Placeholder 4" descr="A picture containing electronics, electronic engineering, circuit component, circuit&#10;&#10;Description automatically generated">
            <a:extLst>
              <a:ext uri="{FF2B5EF4-FFF2-40B4-BE49-F238E27FC236}">
                <a16:creationId xmlns:a16="http://schemas.microsoft.com/office/drawing/2014/main" id="{B1B51442-9E24-4465-3CD2-52B4E3F7FD92}"/>
              </a:ext>
            </a:extLst>
          </p:cNvPr>
          <p:cNvPicPr>
            <a:picLocks noChangeAspect="1"/>
          </p:cNvPicPr>
          <p:nvPr/>
        </p:nvPicPr>
        <p:blipFill rotWithShape="1">
          <a:blip r:embed="rId4">
            <a:extLst>
              <a:ext uri="{28A0092B-C50C-407E-A947-70E740481C1C}">
                <a14:useLocalDpi xmlns:a14="http://schemas.microsoft.com/office/drawing/2010/main" val="0"/>
              </a:ext>
            </a:extLst>
          </a:blip>
          <a:srcRect l="20685" t="12785" r="19109" b="1"/>
          <a:stretch/>
        </p:blipFill>
        <p:spPr>
          <a:xfrm rot="5400000">
            <a:off x="8290721" y="2540712"/>
            <a:ext cx="3459156" cy="3758184"/>
          </a:xfrm>
          <a:prstGeom prst="rect">
            <a:avLst/>
          </a:prstGeom>
        </p:spPr>
      </p:pic>
    </p:spTree>
    <p:extLst>
      <p:ext uri="{BB962C8B-B14F-4D97-AF65-F5344CB8AC3E}">
        <p14:creationId xmlns:p14="http://schemas.microsoft.com/office/powerpoint/2010/main" val="1481911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A1DA352-B63D-7914-7826-9275EA206FFD}"/>
              </a:ext>
            </a:extLst>
          </p:cNvPr>
          <p:cNvSpPr>
            <a:spLocks noGrp="1"/>
          </p:cNvSpPr>
          <p:nvPr>
            <p:ph type="title"/>
          </p:nvPr>
        </p:nvSpPr>
        <p:spPr>
          <a:xfrm>
            <a:off x="268321" y="2291202"/>
            <a:ext cx="11655358" cy="1325563"/>
          </a:xfrm>
        </p:spPr>
        <p:txBody>
          <a:bodyPr>
            <a:noAutofit/>
          </a:bodyPr>
          <a:lstStyle/>
          <a:p>
            <a:pPr algn="ctr"/>
            <a:r>
              <a:rPr lang="en-US" sz="7200" b="1">
                <a:ea typeface="Calibri Light"/>
                <a:cs typeface="Calibri Light"/>
              </a:rPr>
              <a:t>Packout Assembly</a:t>
            </a:r>
            <a:endParaRPr lang="en-US" sz="7200" b="1"/>
          </a:p>
        </p:txBody>
      </p:sp>
    </p:spTree>
    <p:extLst>
      <p:ext uri="{BB962C8B-B14F-4D97-AF65-F5344CB8AC3E}">
        <p14:creationId xmlns:p14="http://schemas.microsoft.com/office/powerpoint/2010/main" val="3560283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8B523-00CA-7EEF-71B1-A226DC80E53F}"/>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Pin D1 to IN2</a:t>
            </a:r>
          </a:p>
        </p:txBody>
      </p:sp>
      <p:sp>
        <p:nvSpPr>
          <p:cNvPr id="2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picture containing electronics, electronic engineering, circuit, electrical wiring&#10;&#10;Description automatically generated">
            <a:extLst>
              <a:ext uri="{FF2B5EF4-FFF2-40B4-BE49-F238E27FC236}">
                <a16:creationId xmlns:a16="http://schemas.microsoft.com/office/drawing/2014/main" id="{0AD22C1F-E8BC-CC8F-2751-569E3D3DD9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975" t="17312" r="21010"/>
          <a:stretch/>
        </p:blipFill>
        <p:spPr>
          <a:xfrm rot="5400000">
            <a:off x="7898595" y="2536295"/>
            <a:ext cx="4010452" cy="3603787"/>
          </a:xfrm>
          <a:prstGeom prst="rect">
            <a:avLst/>
          </a:prstGeom>
        </p:spPr>
      </p:pic>
      <p:pic>
        <p:nvPicPr>
          <p:cNvPr id="15" name="Picture 14" descr="A close up of a circuit board&#10;&#10;Description automatically generated with low confidence">
            <a:extLst>
              <a:ext uri="{FF2B5EF4-FFF2-40B4-BE49-F238E27FC236}">
                <a16:creationId xmlns:a16="http://schemas.microsoft.com/office/drawing/2014/main" id="{7FB3EC8A-E62B-4AFE-69DC-F0FF0C26ED6A}"/>
              </a:ext>
            </a:extLst>
          </p:cNvPr>
          <p:cNvPicPr>
            <a:picLocks noChangeAspect="1"/>
          </p:cNvPicPr>
          <p:nvPr/>
        </p:nvPicPr>
        <p:blipFill rotWithShape="1">
          <a:blip r:embed="rId3">
            <a:extLst>
              <a:ext uri="{28A0092B-C50C-407E-A947-70E740481C1C}">
                <a14:useLocalDpi xmlns:a14="http://schemas.microsoft.com/office/drawing/2010/main" val="0"/>
              </a:ext>
            </a:extLst>
          </a:blip>
          <a:srcRect l="32755" r="17100" b="30564"/>
          <a:stretch/>
        </p:blipFill>
        <p:spPr>
          <a:xfrm rot="5400000">
            <a:off x="337985" y="2444514"/>
            <a:ext cx="3599080" cy="3737730"/>
          </a:xfrm>
          <a:prstGeom prst="rect">
            <a:avLst/>
          </a:prstGeom>
        </p:spPr>
      </p:pic>
      <p:pic>
        <p:nvPicPr>
          <p:cNvPr id="17" name="Picture 16" descr="A picture containing electronics, electronic engineering, circuit component, electronic component&#10;&#10;Description automatically generated">
            <a:extLst>
              <a:ext uri="{FF2B5EF4-FFF2-40B4-BE49-F238E27FC236}">
                <a16:creationId xmlns:a16="http://schemas.microsoft.com/office/drawing/2014/main" id="{B0553D10-53FE-EF9B-A915-AB7032A12C48}"/>
              </a:ext>
            </a:extLst>
          </p:cNvPr>
          <p:cNvPicPr>
            <a:picLocks noChangeAspect="1"/>
          </p:cNvPicPr>
          <p:nvPr/>
        </p:nvPicPr>
        <p:blipFill rotWithShape="1">
          <a:blip r:embed="rId4">
            <a:extLst>
              <a:ext uri="{28A0092B-C50C-407E-A947-70E740481C1C}">
                <a14:useLocalDpi xmlns:a14="http://schemas.microsoft.com/office/drawing/2010/main" val="0"/>
              </a:ext>
            </a:extLst>
          </a:blip>
          <a:srcRect l="26455" t="27990"/>
          <a:stretch/>
        </p:blipFill>
        <p:spPr>
          <a:xfrm rot="5400000">
            <a:off x="3630464" y="2710876"/>
            <a:ext cx="4444787" cy="3264048"/>
          </a:xfrm>
          <a:prstGeom prst="rect">
            <a:avLst/>
          </a:prstGeom>
        </p:spPr>
      </p:pic>
    </p:spTree>
    <p:extLst>
      <p:ext uri="{BB962C8B-B14F-4D97-AF65-F5344CB8AC3E}">
        <p14:creationId xmlns:p14="http://schemas.microsoft.com/office/powerpoint/2010/main" val="2191934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8B523-00CA-7EEF-71B1-A226DC80E53F}"/>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Pin D2 to IN3</a:t>
            </a:r>
          </a:p>
        </p:txBody>
      </p:sp>
      <p:sp>
        <p:nvSpPr>
          <p:cNvPr id="2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picture containing electronic engineering, machine, electronic component, circuit component&#10;&#10;Description automatically generated">
            <a:extLst>
              <a:ext uri="{FF2B5EF4-FFF2-40B4-BE49-F238E27FC236}">
                <a16:creationId xmlns:a16="http://schemas.microsoft.com/office/drawing/2014/main" id="{76E0E7FB-BFBA-EB45-3397-9C8C413ADE0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119" t="7408" r="13484"/>
          <a:stretch/>
        </p:blipFill>
        <p:spPr>
          <a:xfrm rot="5400000">
            <a:off x="633887" y="2467655"/>
            <a:ext cx="3155229" cy="3955290"/>
          </a:xfrm>
          <a:prstGeom prst="rect">
            <a:avLst/>
          </a:prstGeom>
        </p:spPr>
      </p:pic>
      <p:pic>
        <p:nvPicPr>
          <p:cNvPr id="15" name="Picture 14" descr="A picture containing electronics, electronic engineering, circuit component, electronic component&#10;&#10;Description automatically generated">
            <a:extLst>
              <a:ext uri="{FF2B5EF4-FFF2-40B4-BE49-F238E27FC236}">
                <a16:creationId xmlns:a16="http://schemas.microsoft.com/office/drawing/2014/main" id="{859F1796-6ED9-1FE8-7B56-EAF7A333EC4E}"/>
              </a:ext>
            </a:extLst>
          </p:cNvPr>
          <p:cNvPicPr>
            <a:picLocks noChangeAspect="1"/>
          </p:cNvPicPr>
          <p:nvPr/>
        </p:nvPicPr>
        <p:blipFill rotWithShape="1">
          <a:blip r:embed="rId3">
            <a:extLst>
              <a:ext uri="{28A0092B-C50C-407E-A947-70E740481C1C}">
                <a14:useLocalDpi xmlns:a14="http://schemas.microsoft.com/office/drawing/2010/main" val="0"/>
              </a:ext>
            </a:extLst>
          </a:blip>
          <a:srcRect l="17394" t="18938" r="28049" b="8492"/>
          <a:stretch/>
        </p:blipFill>
        <p:spPr>
          <a:xfrm rot="5400000">
            <a:off x="8081589" y="2748875"/>
            <a:ext cx="3442996" cy="3434818"/>
          </a:xfrm>
          <a:prstGeom prst="rect">
            <a:avLst/>
          </a:prstGeom>
        </p:spPr>
      </p:pic>
      <p:pic>
        <p:nvPicPr>
          <p:cNvPr id="17" name="Picture 16" descr="A picture containing electronics, electronic engineering, circuit component, electronic component&#10;&#10;Description automatically generated">
            <a:extLst>
              <a:ext uri="{FF2B5EF4-FFF2-40B4-BE49-F238E27FC236}">
                <a16:creationId xmlns:a16="http://schemas.microsoft.com/office/drawing/2014/main" id="{9CCACF2A-124F-E566-06AD-E23AC93C662C}"/>
              </a:ext>
            </a:extLst>
          </p:cNvPr>
          <p:cNvPicPr>
            <a:picLocks noChangeAspect="1"/>
          </p:cNvPicPr>
          <p:nvPr/>
        </p:nvPicPr>
        <p:blipFill rotWithShape="1">
          <a:blip r:embed="rId4">
            <a:extLst>
              <a:ext uri="{28A0092B-C50C-407E-A947-70E740481C1C}">
                <a14:useLocalDpi xmlns:a14="http://schemas.microsoft.com/office/drawing/2010/main" val="0"/>
              </a:ext>
            </a:extLst>
          </a:blip>
          <a:srcRect l="3307" t="21899" r="22816" b="12638"/>
          <a:stretch/>
        </p:blipFill>
        <p:spPr>
          <a:xfrm rot="5400000">
            <a:off x="3937105" y="2858359"/>
            <a:ext cx="4453384" cy="2959659"/>
          </a:xfrm>
          <a:prstGeom prst="rect">
            <a:avLst/>
          </a:prstGeom>
        </p:spPr>
      </p:pic>
    </p:spTree>
    <p:extLst>
      <p:ext uri="{BB962C8B-B14F-4D97-AF65-F5344CB8AC3E}">
        <p14:creationId xmlns:p14="http://schemas.microsoft.com/office/powerpoint/2010/main" val="256361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8B523-00CA-7EEF-71B1-A226DC80E53F}"/>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Pin D3 to IN4</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electronic engineering, electronics, electronic component, machine&#10;&#10;Description automatically generated">
            <a:extLst>
              <a:ext uri="{FF2B5EF4-FFF2-40B4-BE49-F238E27FC236}">
                <a16:creationId xmlns:a16="http://schemas.microsoft.com/office/drawing/2014/main" id="{97AD30F9-AC06-6FCD-9993-3CF33166A03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604" t="6140" r="13040"/>
          <a:stretch/>
        </p:blipFill>
        <p:spPr>
          <a:xfrm rot="5400000">
            <a:off x="583126" y="2538282"/>
            <a:ext cx="3043521" cy="3671411"/>
          </a:xfrm>
          <a:prstGeom prst="rect">
            <a:avLst/>
          </a:prstGeom>
        </p:spPr>
      </p:pic>
      <p:pic>
        <p:nvPicPr>
          <p:cNvPr id="7" name="Picture 6" descr="A picture containing electronics, electronic engineering, circuit component, electronic component&#10;&#10;Description automatically generated">
            <a:extLst>
              <a:ext uri="{FF2B5EF4-FFF2-40B4-BE49-F238E27FC236}">
                <a16:creationId xmlns:a16="http://schemas.microsoft.com/office/drawing/2014/main" id="{94D6C07C-C183-D769-FF77-522E27E2757B}"/>
              </a:ext>
            </a:extLst>
          </p:cNvPr>
          <p:cNvPicPr>
            <a:picLocks noChangeAspect="1"/>
          </p:cNvPicPr>
          <p:nvPr/>
        </p:nvPicPr>
        <p:blipFill rotWithShape="1">
          <a:blip r:embed="rId3">
            <a:extLst>
              <a:ext uri="{28A0092B-C50C-407E-A947-70E740481C1C}">
                <a14:useLocalDpi xmlns:a14="http://schemas.microsoft.com/office/drawing/2010/main" val="0"/>
              </a:ext>
            </a:extLst>
          </a:blip>
          <a:srcRect l="13446" t="31031" r="36739"/>
          <a:stretch/>
        </p:blipFill>
        <p:spPr>
          <a:xfrm rot="5400000">
            <a:off x="8280584" y="2791401"/>
            <a:ext cx="3168716" cy="3290368"/>
          </a:xfrm>
          <a:prstGeom prst="rect">
            <a:avLst/>
          </a:prstGeom>
        </p:spPr>
      </p:pic>
      <p:pic>
        <p:nvPicPr>
          <p:cNvPr id="9" name="Picture 8" descr="A picture containing electronics, electronic engineering, circuit component, electronic component&#10;&#10;Description automatically generated">
            <a:extLst>
              <a:ext uri="{FF2B5EF4-FFF2-40B4-BE49-F238E27FC236}">
                <a16:creationId xmlns:a16="http://schemas.microsoft.com/office/drawing/2014/main" id="{6C51A8DB-450B-E6CD-91D2-2A0E6AE7281A}"/>
              </a:ext>
            </a:extLst>
          </p:cNvPr>
          <p:cNvPicPr>
            <a:picLocks noChangeAspect="1"/>
          </p:cNvPicPr>
          <p:nvPr/>
        </p:nvPicPr>
        <p:blipFill rotWithShape="1">
          <a:blip r:embed="rId4">
            <a:extLst>
              <a:ext uri="{28A0092B-C50C-407E-A947-70E740481C1C}">
                <a14:useLocalDpi xmlns:a14="http://schemas.microsoft.com/office/drawing/2010/main" val="0"/>
              </a:ext>
            </a:extLst>
          </a:blip>
          <a:srcRect l="23368" t="39686" r="12659"/>
          <a:stretch/>
        </p:blipFill>
        <p:spPr>
          <a:xfrm rot="5400000">
            <a:off x="3676812" y="2771999"/>
            <a:ext cx="4422792" cy="3127361"/>
          </a:xfrm>
          <a:prstGeom prst="rect">
            <a:avLst/>
          </a:prstGeom>
        </p:spPr>
      </p:pic>
    </p:spTree>
    <p:extLst>
      <p:ext uri="{BB962C8B-B14F-4D97-AF65-F5344CB8AC3E}">
        <p14:creationId xmlns:p14="http://schemas.microsoft.com/office/powerpoint/2010/main" val="2968324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8B523-00CA-7EEF-71B1-A226DC80E53F}"/>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5600"/>
              <a:t>Pin D5 to ENA1 (left side)</a:t>
            </a:r>
          </a:p>
        </p:txBody>
      </p:sp>
      <p:sp>
        <p:nvSpPr>
          <p:cNvPr id="15"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electronic engineering, electronics, electrical wiring, circuit component&#10;&#10;Description automatically generated">
            <a:extLst>
              <a:ext uri="{FF2B5EF4-FFF2-40B4-BE49-F238E27FC236}">
                <a16:creationId xmlns:a16="http://schemas.microsoft.com/office/drawing/2014/main" id="{327EA5E4-F60F-08B3-61C4-6DCFD201BB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173" t="31598" r="13115" b="28315"/>
          <a:stretch/>
        </p:blipFill>
        <p:spPr>
          <a:xfrm rot="5400000">
            <a:off x="3764685" y="3269832"/>
            <a:ext cx="4385820" cy="2136713"/>
          </a:xfrm>
          <a:prstGeom prst="rect">
            <a:avLst/>
          </a:prstGeom>
        </p:spPr>
      </p:pic>
      <p:pic>
        <p:nvPicPr>
          <p:cNvPr id="6" name="Picture 5" descr="A picture containing electronics, electronic engineering, circuit component, electronic component&#10;&#10;Description automatically generated">
            <a:extLst>
              <a:ext uri="{FF2B5EF4-FFF2-40B4-BE49-F238E27FC236}">
                <a16:creationId xmlns:a16="http://schemas.microsoft.com/office/drawing/2014/main" id="{BE2BD733-3500-3E6F-5685-E3D4C25759C0}"/>
              </a:ext>
            </a:extLst>
          </p:cNvPr>
          <p:cNvPicPr>
            <a:picLocks noChangeAspect="1"/>
          </p:cNvPicPr>
          <p:nvPr/>
        </p:nvPicPr>
        <p:blipFill rotWithShape="1">
          <a:blip r:embed="rId3">
            <a:extLst>
              <a:ext uri="{28A0092B-C50C-407E-A947-70E740481C1C}">
                <a14:useLocalDpi xmlns:a14="http://schemas.microsoft.com/office/drawing/2010/main" val="0"/>
              </a:ext>
            </a:extLst>
          </a:blip>
          <a:srcRect l="32586" r="11021" b="35371"/>
          <a:stretch/>
        </p:blipFill>
        <p:spPr>
          <a:xfrm rot="5400000">
            <a:off x="462400" y="2735991"/>
            <a:ext cx="3712512" cy="3191071"/>
          </a:xfrm>
          <a:prstGeom prst="rect">
            <a:avLst/>
          </a:prstGeom>
        </p:spPr>
      </p:pic>
      <p:pic>
        <p:nvPicPr>
          <p:cNvPr id="8" name="Picture 7" descr="A picture containing electronics, electronic engineering, circuit, circuit component&#10;&#10;Description automatically generated">
            <a:extLst>
              <a:ext uri="{FF2B5EF4-FFF2-40B4-BE49-F238E27FC236}">
                <a16:creationId xmlns:a16="http://schemas.microsoft.com/office/drawing/2014/main" id="{42C1EE47-F8F0-A151-C497-4D1E8507BDC1}"/>
              </a:ext>
            </a:extLst>
          </p:cNvPr>
          <p:cNvPicPr>
            <a:picLocks noChangeAspect="1"/>
          </p:cNvPicPr>
          <p:nvPr/>
        </p:nvPicPr>
        <p:blipFill rotWithShape="1">
          <a:blip r:embed="rId4">
            <a:extLst>
              <a:ext uri="{28A0092B-C50C-407E-A947-70E740481C1C}">
                <a14:useLocalDpi xmlns:a14="http://schemas.microsoft.com/office/drawing/2010/main" val="0"/>
              </a:ext>
            </a:extLst>
          </a:blip>
          <a:srcRect l="29455" t="25090" r="16842"/>
          <a:stretch/>
        </p:blipFill>
        <p:spPr>
          <a:xfrm rot="5400000">
            <a:off x="8078838" y="2492674"/>
            <a:ext cx="3370703" cy="3526383"/>
          </a:xfrm>
          <a:prstGeom prst="rect">
            <a:avLst/>
          </a:prstGeom>
        </p:spPr>
      </p:pic>
    </p:spTree>
    <p:extLst>
      <p:ext uri="{BB962C8B-B14F-4D97-AF65-F5344CB8AC3E}">
        <p14:creationId xmlns:p14="http://schemas.microsoft.com/office/powerpoint/2010/main" val="4198938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8B523-00CA-7EEF-71B1-A226DC80E53F}"/>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5100"/>
              <a:t>Pin D6 to ENA2 (right side)</a:t>
            </a:r>
          </a:p>
        </p:txBody>
      </p:sp>
      <p:sp>
        <p:nvSpPr>
          <p:cNvPr id="25"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 engineering, machine, electronics, electronic component&#10;&#10;Description automatically generated">
            <a:extLst>
              <a:ext uri="{FF2B5EF4-FFF2-40B4-BE49-F238E27FC236}">
                <a16:creationId xmlns:a16="http://schemas.microsoft.com/office/drawing/2014/main" id="{9DAE3BC2-FEB3-DFBB-166D-AF26557E9C10}"/>
              </a:ext>
            </a:extLst>
          </p:cNvPr>
          <p:cNvPicPr>
            <a:picLocks noChangeAspect="1"/>
          </p:cNvPicPr>
          <p:nvPr/>
        </p:nvPicPr>
        <p:blipFill rotWithShape="1">
          <a:blip r:embed="rId2">
            <a:extLst>
              <a:ext uri="{28A0092B-C50C-407E-A947-70E740481C1C}">
                <a14:useLocalDpi xmlns:a14="http://schemas.microsoft.com/office/drawing/2010/main" val="0"/>
              </a:ext>
            </a:extLst>
          </a:blip>
          <a:srcRect l="31793" t="4999" r="10444"/>
          <a:stretch/>
        </p:blipFill>
        <p:spPr>
          <a:xfrm rot="5400000">
            <a:off x="777981" y="2005805"/>
            <a:ext cx="3648245" cy="4500121"/>
          </a:xfrm>
          <a:prstGeom prst="rect">
            <a:avLst/>
          </a:prstGeom>
        </p:spPr>
      </p:pic>
      <p:pic>
        <p:nvPicPr>
          <p:cNvPr id="5" name="Content Placeholder 4" descr="A picture containing electronics, electronic engineering, circuit component, electronic component&#10;&#10;Description automatically generated">
            <a:extLst>
              <a:ext uri="{FF2B5EF4-FFF2-40B4-BE49-F238E27FC236}">
                <a16:creationId xmlns:a16="http://schemas.microsoft.com/office/drawing/2014/main" id="{A02B192C-BCCA-2EF2-95FA-8E5D8E6546C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1169" t="42824" r="9238" b="15070"/>
          <a:stretch/>
        </p:blipFill>
        <p:spPr>
          <a:xfrm rot="5400000">
            <a:off x="3868992" y="3304185"/>
            <a:ext cx="4557350" cy="2068007"/>
          </a:xfrm>
          <a:prstGeom prst="rect">
            <a:avLst/>
          </a:prstGeom>
        </p:spPr>
      </p:pic>
      <p:pic>
        <p:nvPicPr>
          <p:cNvPr id="9" name="Picture 8" descr="A picture containing electronics, electronic engineering, circuit, circuit component&#10;&#10;Description automatically generated">
            <a:extLst>
              <a:ext uri="{FF2B5EF4-FFF2-40B4-BE49-F238E27FC236}">
                <a16:creationId xmlns:a16="http://schemas.microsoft.com/office/drawing/2014/main" id="{0B7A2A1A-8EFA-862A-843A-7D30955ED52F}"/>
              </a:ext>
            </a:extLst>
          </p:cNvPr>
          <p:cNvPicPr>
            <a:picLocks noChangeAspect="1"/>
          </p:cNvPicPr>
          <p:nvPr/>
        </p:nvPicPr>
        <p:blipFill rotWithShape="1">
          <a:blip r:embed="rId4">
            <a:extLst>
              <a:ext uri="{28A0092B-C50C-407E-A947-70E740481C1C}">
                <a14:useLocalDpi xmlns:a14="http://schemas.microsoft.com/office/drawing/2010/main" val="0"/>
              </a:ext>
            </a:extLst>
          </a:blip>
          <a:srcRect l="28166" t="25306" r="15048"/>
          <a:stretch/>
        </p:blipFill>
        <p:spPr>
          <a:xfrm rot="5400000">
            <a:off x="7498665" y="2371215"/>
            <a:ext cx="4165147" cy="4109001"/>
          </a:xfrm>
          <a:prstGeom prst="rect">
            <a:avLst/>
          </a:prstGeom>
        </p:spPr>
      </p:pic>
    </p:spTree>
    <p:extLst>
      <p:ext uri="{BB962C8B-B14F-4D97-AF65-F5344CB8AC3E}">
        <p14:creationId xmlns:p14="http://schemas.microsoft.com/office/powerpoint/2010/main" val="2487993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8B523-00CA-7EEF-71B1-A226DC80E53F}"/>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Pin – Motor Driver </a:t>
            </a:r>
          </a:p>
        </p:txBody>
      </p:sp>
      <p:sp>
        <p:nvSpPr>
          <p:cNvPr id="18"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 engineering, electronics, electrical wiring, circuit component&#10;&#10;Description automatically generated">
            <a:extLst>
              <a:ext uri="{FF2B5EF4-FFF2-40B4-BE49-F238E27FC236}">
                <a16:creationId xmlns:a16="http://schemas.microsoft.com/office/drawing/2014/main" id="{E2102F42-0883-4D2B-F8BE-FFB77E33B2FE}"/>
              </a:ext>
            </a:extLst>
          </p:cNvPr>
          <p:cNvPicPr>
            <a:picLocks noChangeAspect="1"/>
          </p:cNvPicPr>
          <p:nvPr/>
        </p:nvPicPr>
        <p:blipFill rotWithShape="1">
          <a:blip r:embed="rId2">
            <a:extLst>
              <a:ext uri="{28A0092B-C50C-407E-A947-70E740481C1C}">
                <a14:useLocalDpi xmlns:a14="http://schemas.microsoft.com/office/drawing/2010/main" val="0"/>
              </a:ext>
            </a:extLst>
          </a:blip>
          <a:srcRect l="32480" t="29390" r="26054" b="17010"/>
          <a:stretch/>
        </p:blipFill>
        <p:spPr>
          <a:xfrm rot="5400000">
            <a:off x="371679" y="2674740"/>
            <a:ext cx="3600041" cy="3490127"/>
          </a:xfrm>
          <a:prstGeom prst="rect">
            <a:avLst/>
          </a:prstGeom>
        </p:spPr>
      </p:pic>
      <p:pic>
        <p:nvPicPr>
          <p:cNvPr id="5" name="Content Placeholder 4" descr="A picture containing electronic engineering, electronic component, circuit component, electronics&#10;&#10;Description automatically generated">
            <a:extLst>
              <a:ext uri="{FF2B5EF4-FFF2-40B4-BE49-F238E27FC236}">
                <a16:creationId xmlns:a16="http://schemas.microsoft.com/office/drawing/2014/main" id="{1B9312FD-0E42-536F-4540-BD5B482AD91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475" t="15736" r="12329" b="21945"/>
          <a:stretch/>
        </p:blipFill>
        <p:spPr>
          <a:xfrm rot="5400000">
            <a:off x="3577939" y="2927858"/>
            <a:ext cx="4759126" cy="2808701"/>
          </a:xfrm>
          <a:prstGeom prst="rect">
            <a:avLst/>
          </a:prstGeom>
        </p:spPr>
      </p:pic>
      <p:pic>
        <p:nvPicPr>
          <p:cNvPr id="11" name="Picture 10" descr="A picture containing electronic engineering, electronics, circuit component, electronic component&#10;&#10;Description automatically generated">
            <a:extLst>
              <a:ext uri="{FF2B5EF4-FFF2-40B4-BE49-F238E27FC236}">
                <a16:creationId xmlns:a16="http://schemas.microsoft.com/office/drawing/2014/main" id="{B0828292-03A9-2483-A89F-415E46D3CEFD}"/>
              </a:ext>
            </a:extLst>
          </p:cNvPr>
          <p:cNvPicPr>
            <a:picLocks noChangeAspect="1"/>
          </p:cNvPicPr>
          <p:nvPr/>
        </p:nvPicPr>
        <p:blipFill rotWithShape="1">
          <a:blip r:embed="rId4">
            <a:extLst>
              <a:ext uri="{28A0092B-C50C-407E-A947-70E740481C1C}">
                <a14:useLocalDpi xmlns:a14="http://schemas.microsoft.com/office/drawing/2010/main" val="0"/>
              </a:ext>
            </a:extLst>
          </a:blip>
          <a:srcRect l="21533" t="20324" r="18534"/>
          <a:stretch/>
        </p:blipFill>
        <p:spPr>
          <a:xfrm rot="5400000">
            <a:off x="8220279" y="2625065"/>
            <a:ext cx="3600041" cy="3589478"/>
          </a:xfrm>
          <a:prstGeom prst="rect">
            <a:avLst/>
          </a:prstGeom>
        </p:spPr>
      </p:pic>
    </p:spTree>
    <p:extLst>
      <p:ext uri="{BB962C8B-B14F-4D97-AF65-F5344CB8AC3E}">
        <p14:creationId xmlns:p14="http://schemas.microsoft.com/office/powerpoint/2010/main" val="1514781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8B523-00CA-7EEF-71B1-A226DC80E53F}"/>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Power</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ircuit board with wires connected to it&#10;&#10;Description automatically generated with low confidence">
            <a:extLst>
              <a:ext uri="{FF2B5EF4-FFF2-40B4-BE49-F238E27FC236}">
                <a16:creationId xmlns:a16="http://schemas.microsoft.com/office/drawing/2014/main" id="{3E3F7C29-5584-45C1-711D-D859EAE371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314" r="38753"/>
          <a:stretch/>
        </p:blipFill>
        <p:spPr>
          <a:xfrm rot="5400000">
            <a:off x="8503403" y="2199404"/>
            <a:ext cx="2551923" cy="4078059"/>
          </a:xfrm>
          <a:prstGeom prst="rect">
            <a:avLst/>
          </a:prstGeom>
        </p:spPr>
      </p:pic>
      <p:pic>
        <p:nvPicPr>
          <p:cNvPr id="7" name="Picture 6" descr="A red circuit board with wires&#10;&#10;Description automatically generated with low confidence">
            <a:extLst>
              <a:ext uri="{FF2B5EF4-FFF2-40B4-BE49-F238E27FC236}">
                <a16:creationId xmlns:a16="http://schemas.microsoft.com/office/drawing/2014/main" id="{B6A4A330-6977-3A73-C06F-3F88BFA526DC}"/>
              </a:ext>
            </a:extLst>
          </p:cNvPr>
          <p:cNvPicPr>
            <a:picLocks noChangeAspect="1"/>
          </p:cNvPicPr>
          <p:nvPr/>
        </p:nvPicPr>
        <p:blipFill rotWithShape="1">
          <a:blip r:embed="rId3">
            <a:extLst>
              <a:ext uri="{28A0092B-C50C-407E-A947-70E740481C1C}">
                <a14:useLocalDpi xmlns:a14="http://schemas.microsoft.com/office/drawing/2010/main" val="0"/>
              </a:ext>
            </a:extLst>
          </a:blip>
          <a:srcRect l="34659" t="10719" r="26453" b="41591"/>
          <a:stretch/>
        </p:blipFill>
        <p:spPr>
          <a:xfrm rot="5400000">
            <a:off x="306036" y="2456239"/>
            <a:ext cx="3913273" cy="3599253"/>
          </a:xfrm>
          <a:prstGeom prst="rect">
            <a:avLst/>
          </a:prstGeom>
        </p:spPr>
      </p:pic>
      <p:pic>
        <p:nvPicPr>
          <p:cNvPr id="9" name="Picture 8" descr="A picture containing electronic engineering, electronics, circuit component, electrical wiring&#10;&#10;Description automatically generated">
            <a:extLst>
              <a:ext uri="{FF2B5EF4-FFF2-40B4-BE49-F238E27FC236}">
                <a16:creationId xmlns:a16="http://schemas.microsoft.com/office/drawing/2014/main" id="{80C44D8D-7008-8C73-E8C6-0E7E29DEE2D2}"/>
              </a:ext>
            </a:extLst>
          </p:cNvPr>
          <p:cNvPicPr>
            <a:picLocks noChangeAspect="1"/>
          </p:cNvPicPr>
          <p:nvPr/>
        </p:nvPicPr>
        <p:blipFill rotWithShape="1">
          <a:blip r:embed="rId4">
            <a:extLst>
              <a:ext uri="{28A0092B-C50C-407E-A947-70E740481C1C}">
                <a14:useLocalDpi xmlns:a14="http://schemas.microsoft.com/office/drawing/2010/main" val="0"/>
              </a:ext>
            </a:extLst>
          </a:blip>
          <a:srcRect t="29409" r="33799" b="14952"/>
          <a:stretch/>
        </p:blipFill>
        <p:spPr>
          <a:xfrm rot="5400000">
            <a:off x="3693554" y="2976604"/>
            <a:ext cx="4500089" cy="2836507"/>
          </a:xfrm>
          <a:prstGeom prst="rect">
            <a:avLst/>
          </a:prstGeom>
        </p:spPr>
      </p:pic>
    </p:spTree>
    <p:extLst>
      <p:ext uri="{BB962C8B-B14F-4D97-AF65-F5344CB8AC3E}">
        <p14:creationId xmlns:p14="http://schemas.microsoft.com/office/powerpoint/2010/main" val="1389480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9653884-08CE-4579-8A80-F00D55BF0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ircuit board with wires&#10;&#10;Description automatically generated with low confidence">
            <a:extLst>
              <a:ext uri="{FF2B5EF4-FFF2-40B4-BE49-F238E27FC236}">
                <a16:creationId xmlns:a16="http://schemas.microsoft.com/office/drawing/2014/main" id="{66624D87-C65E-32E7-11D2-A1D7D6592F9B}"/>
              </a:ext>
            </a:extLst>
          </p:cNvPr>
          <p:cNvPicPr>
            <a:picLocks noChangeAspect="1"/>
          </p:cNvPicPr>
          <p:nvPr/>
        </p:nvPicPr>
        <p:blipFill rotWithShape="1">
          <a:blip r:embed="rId2">
            <a:extLst>
              <a:ext uri="{28A0092B-C50C-407E-A947-70E740481C1C}">
                <a14:useLocalDpi xmlns:a14="http://schemas.microsoft.com/office/drawing/2010/main" val="0"/>
              </a:ext>
            </a:extLst>
          </a:blip>
          <a:srcRect t="16813" r="-3" b="-3"/>
          <a:stretch/>
        </p:blipFill>
        <p:spPr>
          <a:xfrm rot="5400000">
            <a:off x="-1186468" y="1186467"/>
            <a:ext cx="6309360" cy="3936424"/>
          </a:xfrm>
          <a:prstGeom prst="rect">
            <a:avLst/>
          </a:prstGeom>
        </p:spPr>
      </p:pic>
      <p:sp useBgFill="1">
        <p:nvSpPr>
          <p:cNvPr id="18" name="Rectangle 17">
            <a:extLst>
              <a:ext uri="{FF2B5EF4-FFF2-40B4-BE49-F238E27FC236}">
                <a16:creationId xmlns:a16="http://schemas.microsoft.com/office/drawing/2014/main" id="{720D4FAC-7B9A-4A4F-8E53-071522870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3078" y="201352"/>
            <a:ext cx="7568588"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68B523-00CA-7EEF-71B1-A226DC80E53F}"/>
              </a:ext>
            </a:extLst>
          </p:cNvPr>
          <p:cNvSpPr>
            <a:spLocks noGrp="1"/>
          </p:cNvSpPr>
          <p:nvPr>
            <p:ph type="title"/>
          </p:nvPr>
        </p:nvSpPr>
        <p:spPr>
          <a:xfrm>
            <a:off x="4521271" y="443668"/>
            <a:ext cx="2871216" cy="1609344"/>
          </a:xfrm>
        </p:spPr>
        <p:txBody>
          <a:bodyPr>
            <a:normAutofit/>
          </a:bodyPr>
          <a:lstStyle/>
          <a:p>
            <a:r>
              <a:rPr lang="en-US" sz="2400"/>
              <a:t>Arduino Power Supply Module</a:t>
            </a:r>
          </a:p>
        </p:txBody>
      </p:sp>
      <p:sp>
        <p:nvSpPr>
          <p:cNvPr id="20" name="Rectangle 19">
            <a:extLst>
              <a:ext uri="{FF2B5EF4-FFF2-40B4-BE49-F238E27FC236}">
                <a16:creationId xmlns:a16="http://schemas.microsoft.com/office/drawing/2014/main" id="{EDD2A13B-608C-4BE1-AC1F-62B2DAF76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5702" y="89748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77038ED-F717-467A-8D75-D8441BB92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54550" y="123919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74399DCD-B68D-18B7-AF2C-473F5BE52F09}"/>
              </a:ext>
            </a:extLst>
          </p:cNvPr>
          <p:cNvSpPr>
            <a:spLocks noGrp="1"/>
          </p:cNvSpPr>
          <p:nvPr>
            <p:ph idx="1"/>
          </p:nvPr>
        </p:nvSpPr>
        <p:spPr>
          <a:xfrm>
            <a:off x="7791391" y="443668"/>
            <a:ext cx="3712464" cy="1609344"/>
          </a:xfrm>
        </p:spPr>
        <p:txBody>
          <a:bodyPr anchor="ctr">
            <a:normAutofit/>
          </a:bodyPr>
          <a:lstStyle/>
          <a:p>
            <a:endParaRPr lang="en-US" sz="1700"/>
          </a:p>
        </p:txBody>
      </p:sp>
      <p:pic>
        <p:nvPicPr>
          <p:cNvPr id="5" name="Content Placeholder 4" descr="A close up of a circuit board&#10;&#10;Description automatically generated with low confidence">
            <a:extLst>
              <a:ext uri="{FF2B5EF4-FFF2-40B4-BE49-F238E27FC236}">
                <a16:creationId xmlns:a16="http://schemas.microsoft.com/office/drawing/2014/main" id="{757A9070-E2C6-1D63-FD25-B8BD2658B895}"/>
              </a:ext>
            </a:extLst>
          </p:cNvPr>
          <p:cNvPicPr>
            <a:picLocks noChangeAspect="1"/>
          </p:cNvPicPr>
          <p:nvPr/>
        </p:nvPicPr>
        <p:blipFill rotWithShape="1">
          <a:blip r:embed="rId3">
            <a:extLst>
              <a:ext uri="{28A0092B-C50C-407E-A947-70E740481C1C}">
                <a14:useLocalDpi xmlns:a14="http://schemas.microsoft.com/office/drawing/2010/main" val="0"/>
              </a:ext>
            </a:extLst>
          </a:blip>
          <a:srcRect l="3579" r="24994" b="1"/>
          <a:stretch/>
        </p:blipFill>
        <p:spPr>
          <a:xfrm rot="5400000">
            <a:off x="4249127" y="2480009"/>
            <a:ext cx="3735926" cy="3922776"/>
          </a:xfrm>
          <a:prstGeom prst="rect">
            <a:avLst/>
          </a:prstGeom>
        </p:spPr>
      </p:pic>
      <p:pic>
        <p:nvPicPr>
          <p:cNvPr id="9" name="Picture 8" descr="A close up of a circuit board&#10;&#10;Description automatically generated with low confidence">
            <a:extLst>
              <a:ext uri="{FF2B5EF4-FFF2-40B4-BE49-F238E27FC236}">
                <a16:creationId xmlns:a16="http://schemas.microsoft.com/office/drawing/2014/main" id="{46D1529C-2828-DC21-DB0A-1740B0BC9D4A}"/>
              </a:ext>
            </a:extLst>
          </p:cNvPr>
          <p:cNvPicPr>
            <a:picLocks noChangeAspect="1"/>
          </p:cNvPicPr>
          <p:nvPr/>
        </p:nvPicPr>
        <p:blipFill rotWithShape="1">
          <a:blip r:embed="rId4">
            <a:extLst>
              <a:ext uri="{28A0092B-C50C-407E-A947-70E740481C1C}">
                <a14:useLocalDpi xmlns:a14="http://schemas.microsoft.com/office/drawing/2010/main" val="0"/>
              </a:ext>
            </a:extLst>
          </a:blip>
          <a:srcRect l="11458" r="16463" b="3"/>
          <a:stretch/>
        </p:blipFill>
        <p:spPr>
          <a:xfrm rot="5400000">
            <a:off x="8366848" y="2484207"/>
            <a:ext cx="3749236" cy="3901068"/>
          </a:xfrm>
          <a:prstGeom prst="rect">
            <a:avLst/>
          </a:prstGeom>
        </p:spPr>
      </p:pic>
    </p:spTree>
    <p:extLst>
      <p:ext uri="{BB962C8B-B14F-4D97-AF65-F5344CB8AC3E}">
        <p14:creationId xmlns:p14="http://schemas.microsoft.com/office/powerpoint/2010/main" val="1304379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2CEF33-E46B-CC49-7FED-F83CA90AE48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Programming the Arduino</a:t>
            </a:r>
            <a:endParaRPr lang="en-US" sz="7200" kern="120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28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3B06-FB2D-97CC-CEE4-67ECCD22EE08}"/>
              </a:ext>
            </a:extLst>
          </p:cNvPr>
          <p:cNvSpPr>
            <a:spLocks noGrp="1"/>
          </p:cNvSpPr>
          <p:nvPr>
            <p:ph type="title"/>
          </p:nvPr>
        </p:nvSpPr>
        <p:spPr/>
        <p:txBody>
          <a:bodyPr/>
          <a:lstStyle/>
          <a:p>
            <a:r>
              <a:rPr lang="en-US"/>
              <a:t>Arduino IDE instillation and Libraries</a:t>
            </a:r>
          </a:p>
        </p:txBody>
      </p:sp>
      <p:sp>
        <p:nvSpPr>
          <p:cNvPr id="3" name="Content Placeholder 2">
            <a:extLst>
              <a:ext uri="{FF2B5EF4-FFF2-40B4-BE49-F238E27FC236}">
                <a16:creationId xmlns:a16="http://schemas.microsoft.com/office/drawing/2014/main" id="{6728BC65-EC07-91BA-273D-488111B48F54}"/>
              </a:ext>
            </a:extLst>
          </p:cNvPr>
          <p:cNvSpPr>
            <a:spLocks noGrp="1"/>
          </p:cNvSpPr>
          <p:nvPr>
            <p:ph idx="1"/>
          </p:nvPr>
        </p:nvSpPr>
        <p:spPr/>
        <p:txBody>
          <a:bodyPr>
            <a:normAutofit/>
          </a:bodyPr>
          <a:lstStyle/>
          <a:p>
            <a:r>
              <a:rPr lang="en-US"/>
              <a:t>Install Arduino IDE version 1.8.19 from </a:t>
            </a:r>
            <a:r>
              <a:rPr lang="en-US">
                <a:hlinkClick r:id="rId2"/>
              </a:rPr>
              <a:t>https://www.arduino.cc/en/software</a:t>
            </a:r>
            <a:endParaRPr lang="en-US"/>
          </a:p>
          <a:p>
            <a:r>
              <a:rPr lang="en-US"/>
              <a:t> The provided code relies on some libraries to function correctly. To install the necessary libraries, go to "Sketch" -&gt; "Include Library" -&gt; "Manage Libraries" in the Arduino IDE menu. In the Library Manager, search for and install the following libraries:</a:t>
            </a:r>
          </a:p>
          <a:p>
            <a:pPr marL="0" indent="0">
              <a:buNone/>
            </a:pPr>
            <a:r>
              <a:rPr lang="en-US"/>
              <a:t>"DHT sensor library" by Adafruit</a:t>
            </a:r>
          </a:p>
          <a:p>
            <a:pPr marL="0" indent="0">
              <a:buNone/>
            </a:pPr>
            <a:r>
              <a:rPr lang="en-US"/>
              <a:t>"</a:t>
            </a:r>
            <a:r>
              <a:rPr lang="en-US" err="1"/>
              <a:t>WiFi</a:t>
            </a:r>
            <a:r>
              <a:rPr lang="en-US"/>
              <a:t>" by Arduino</a:t>
            </a:r>
          </a:p>
          <a:p>
            <a:pPr marL="0" indent="0">
              <a:buNone/>
            </a:pPr>
            <a:r>
              <a:rPr lang="en-US"/>
              <a:t>“Firebase Arduino Client Library for ESP8266 and ESP32" by </a:t>
            </a:r>
            <a:r>
              <a:rPr lang="en-US" err="1"/>
              <a:t>Mobizt</a:t>
            </a:r>
            <a:endParaRPr lang="en-US"/>
          </a:p>
        </p:txBody>
      </p:sp>
    </p:spTree>
    <p:extLst>
      <p:ext uri="{BB962C8B-B14F-4D97-AF65-F5344CB8AC3E}">
        <p14:creationId xmlns:p14="http://schemas.microsoft.com/office/powerpoint/2010/main" val="312793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AD5560-90D3-D803-B9E9-C8143B42052C}"/>
              </a:ext>
            </a:extLst>
          </p:cNvPr>
          <p:cNvPicPr>
            <a:picLocks noGrp="1" noChangeAspect="1"/>
          </p:cNvPicPr>
          <p:nvPr>
            <p:ph idx="1"/>
          </p:nvPr>
        </p:nvPicPr>
        <p:blipFill rotWithShape="1">
          <a:blip r:embed="rId2"/>
          <a:srcRect b="9295"/>
          <a:stretch/>
        </p:blipFill>
        <p:spPr>
          <a:xfrm>
            <a:off x="420566" y="2352735"/>
            <a:ext cx="3263503" cy="3946892"/>
          </a:xfrm>
          <a:prstGeom prst="rect">
            <a:avLst/>
          </a:prstGeom>
        </p:spPr>
      </p:pic>
      <p:pic>
        <p:nvPicPr>
          <p:cNvPr id="5" name="Picture 4">
            <a:extLst>
              <a:ext uri="{FF2B5EF4-FFF2-40B4-BE49-F238E27FC236}">
                <a16:creationId xmlns:a16="http://schemas.microsoft.com/office/drawing/2014/main" id="{2669DB9B-23CC-D22D-F584-68961A2F32AC}"/>
              </a:ext>
            </a:extLst>
          </p:cNvPr>
          <p:cNvPicPr>
            <a:picLocks noChangeAspect="1"/>
          </p:cNvPicPr>
          <p:nvPr/>
        </p:nvPicPr>
        <p:blipFill rotWithShape="1">
          <a:blip r:embed="rId3"/>
          <a:srcRect t="10777" b="29478"/>
          <a:stretch/>
        </p:blipFill>
        <p:spPr>
          <a:xfrm>
            <a:off x="4676775" y="2764081"/>
            <a:ext cx="6972300" cy="3124200"/>
          </a:xfrm>
          <a:prstGeom prst="rect">
            <a:avLst/>
          </a:prstGeom>
        </p:spPr>
      </p:pic>
      <p:sp>
        <p:nvSpPr>
          <p:cNvPr id="8" name="TextBox 7">
            <a:extLst>
              <a:ext uri="{FF2B5EF4-FFF2-40B4-BE49-F238E27FC236}">
                <a16:creationId xmlns:a16="http://schemas.microsoft.com/office/drawing/2014/main" id="{9ECD8826-244C-B89B-EFD8-637C7344C572}"/>
              </a:ext>
            </a:extLst>
          </p:cNvPr>
          <p:cNvSpPr txBox="1"/>
          <p:nvPr/>
        </p:nvSpPr>
        <p:spPr>
          <a:xfrm>
            <a:off x="608867" y="1375380"/>
            <a:ext cx="6823563" cy="646331"/>
          </a:xfrm>
          <a:prstGeom prst="rect">
            <a:avLst/>
          </a:prstGeom>
          <a:noFill/>
        </p:spPr>
        <p:txBody>
          <a:bodyPr wrap="square" rtlCol="0">
            <a:spAutoFit/>
          </a:bodyPr>
          <a:lstStyle/>
          <a:p>
            <a:pPr marL="285750" indent="-285750">
              <a:buFont typeface="Arial" panose="020B0604020202020204" pitchFamily="34" charset="0"/>
              <a:buChar char="•"/>
            </a:pPr>
            <a:r>
              <a:rPr lang="en-US"/>
              <a:t>Hold up transformer to approximately the middle top of the backside of the packout and mark where to drill holes.</a:t>
            </a:r>
          </a:p>
        </p:txBody>
      </p:sp>
      <p:sp>
        <p:nvSpPr>
          <p:cNvPr id="2" name="Title 1">
            <a:extLst>
              <a:ext uri="{FF2B5EF4-FFF2-40B4-BE49-F238E27FC236}">
                <a16:creationId xmlns:a16="http://schemas.microsoft.com/office/drawing/2014/main" id="{1B67E334-428C-0520-A56D-94ACC066E69A}"/>
              </a:ext>
            </a:extLst>
          </p:cNvPr>
          <p:cNvSpPr>
            <a:spLocks noGrp="1"/>
          </p:cNvSpPr>
          <p:nvPr>
            <p:ph type="title"/>
          </p:nvPr>
        </p:nvSpPr>
        <p:spPr>
          <a:xfrm>
            <a:off x="838200" y="365125"/>
            <a:ext cx="10515600" cy="1325563"/>
          </a:xfrm>
        </p:spPr>
        <p:txBody>
          <a:bodyPr/>
          <a:lstStyle/>
          <a:p>
            <a:r>
              <a:rPr lang="en-US">
                <a:ea typeface="Calibri Light"/>
                <a:cs typeface="Calibri Light"/>
              </a:rPr>
              <a:t>Mounting Transformer</a:t>
            </a:r>
            <a:endParaRPr lang="en-US"/>
          </a:p>
        </p:txBody>
      </p:sp>
    </p:spTree>
    <p:extLst>
      <p:ext uri="{BB962C8B-B14F-4D97-AF65-F5344CB8AC3E}">
        <p14:creationId xmlns:p14="http://schemas.microsoft.com/office/powerpoint/2010/main" val="285200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A906-796A-3DD0-005E-9E85A2D874EF}"/>
              </a:ext>
            </a:extLst>
          </p:cNvPr>
          <p:cNvSpPr>
            <a:spLocks noGrp="1"/>
          </p:cNvSpPr>
          <p:nvPr>
            <p:ph type="title"/>
          </p:nvPr>
        </p:nvSpPr>
        <p:spPr>
          <a:xfrm>
            <a:off x="838200" y="394308"/>
            <a:ext cx="10515600" cy="1325563"/>
          </a:xfrm>
        </p:spPr>
        <p:txBody>
          <a:bodyPr/>
          <a:lstStyle/>
          <a:p>
            <a:r>
              <a:rPr lang="en-US"/>
              <a:t>Configuring the IDE</a:t>
            </a:r>
          </a:p>
        </p:txBody>
      </p:sp>
      <p:sp>
        <p:nvSpPr>
          <p:cNvPr id="3" name="Content Placeholder 2">
            <a:extLst>
              <a:ext uri="{FF2B5EF4-FFF2-40B4-BE49-F238E27FC236}">
                <a16:creationId xmlns:a16="http://schemas.microsoft.com/office/drawing/2014/main" id="{56C22C56-7F7C-4635-D77E-8122B62B7CA9}"/>
              </a:ext>
            </a:extLst>
          </p:cNvPr>
          <p:cNvSpPr>
            <a:spLocks noGrp="1"/>
          </p:cNvSpPr>
          <p:nvPr>
            <p:ph idx="1"/>
          </p:nvPr>
        </p:nvSpPr>
        <p:spPr/>
        <p:txBody>
          <a:bodyPr/>
          <a:lstStyle/>
          <a:p>
            <a:r>
              <a:rPr lang="en-US"/>
              <a:t>Launch Arduino IDE</a:t>
            </a:r>
          </a:p>
          <a:p>
            <a:r>
              <a:rPr lang="en-US"/>
              <a:t>In the Arduino IDE, go to the "Tools" menu and select the appropriate board from the "Board" submenu. Choose “</a:t>
            </a:r>
            <a:r>
              <a:rPr lang="en-US" err="1"/>
              <a:t>NodeMCU</a:t>
            </a:r>
            <a:r>
              <a:rPr lang="en-US"/>
              <a:t> 1.0 (ESP-12E Module) </a:t>
            </a:r>
          </a:p>
          <a:p>
            <a:r>
              <a:rPr lang="en-US"/>
              <a:t>If you can’t find the board, go to “Tools” -&gt; “Board” -&gt; “Board Manager” and install “esp8266” by ESP8266 Community</a:t>
            </a:r>
          </a:p>
          <a:p>
            <a:r>
              <a:rPr lang="en-US"/>
              <a:t>In “Tools” -&gt; "Port“, select the port to which your Arduino board is connected</a:t>
            </a:r>
          </a:p>
        </p:txBody>
      </p:sp>
    </p:spTree>
    <p:extLst>
      <p:ext uri="{BB962C8B-B14F-4D97-AF65-F5344CB8AC3E}">
        <p14:creationId xmlns:p14="http://schemas.microsoft.com/office/powerpoint/2010/main" val="518484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57E3-71AF-9773-0DF2-DC760532FDE8}"/>
              </a:ext>
            </a:extLst>
          </p:cNvPr>
          <p:cNvSpPr>
            <a:spLocks noGrp="1"/>
          </p:cNvSpPr>
          <p:nvPr>
            <p:ph type="title"/>
          </p:nvPr>
        </p:nvSpPr>
        <p:spPr/>
        <p:txBody>
          <a:bodyPr/>
          <a:lstStyle/>
          <a:p>
            <a:r>
              <a:rPr lang="en-US"/>
              <a:t>Uploading sketches </a:t>
            </a:r>
          </a:p>
        </p:txBody>
      </p:sp>
      <p:sp>
        <p:nvSpPr>
          <p:cNvPr id="3" name="Content Placeholder 2">
            <a:extLst>
              <a:ext uri="{FF2B5EF4-FFF2-40B4-BE49-F238E27FC236}">
                <a16:creationId xmlns:a16="http://schemas.microsoft.com/office/drawing/2014/main" id="{A9E70DA8-C17E-B069-62F9-FDAF7D881003}"/>
              </a:ext>
            </a:extLst>
          </p:cNvPr>
          <p:cNvSpPr>
            <a:spLocks noGrp="1"/>
          </p:cNvSpPr>
          <p:nvPr>
            <p:ph idx="1"/>
          </p:nvPr>
        </p:nvSpPr>
        <p:spPr/>
        <p:txBody>
          <a:bodyPr/>
          <a:lstStyle/>
          <a:p>
            <a:r>
              <a:rPr lang="en-US"/>
              <a:t>Connect the Arduino to your computer</a:t>
            </a:r>
          </a:p>
          <a:p>
            <a:r>
              <a:rPr lang="en-US"/>
              <a:t>Click the upload arrow located in the top left of the IDE</a:t>
            </a:r>
          </a:p>
          <a:p>
            <a:r>
              <a:rPr lang="en-US"/>
              <a:t>If the upload fails, make sure the port is correct</a:t>
            </a:r>
          </a:p>
        </p:txBody>
      </p:sp>
    </p:spTree>
    <p:extLst>
      <p:ext uri="{BB962C8B-B14F-4D97-AF65-F5344CB8AC3E}">
        <p14:creationId xmlns:p14="http://schemas.microsoft.com/office/powerpoint/2010/main" val="167721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F878-158A-DD3D-1690-CD0817A490EF}"/>
              </a:ext>
            </a:extLst>
          </p:cNvPr>
          <p:cNvSpPr>
            <a:spLocks noGrp="1"/>
          </p:cNvSpPr>
          <p:nvPr>
            <p:ph type="title"/>
          </p:nvPr>
        </p:nvSpPr>
        <p:spPr/>
        <p:txBody>
          <a:bodyPr/>
          <a:lstStyle/>
          <a:p>
            <a:r>
              <a:rPr lang="en-US" dirty="0"/>
              <a:t>Wi-fi Hotspot</a:t>
            </a:r>
          </a:p>
        </p:txBody>
      </p:sp>
      <p:sp>
        <p:nvSpPr>
          <p:cNvPr id="3" name="Content Placeholder 2">
            <a:extLst>
              <a:ext uri="{FF2B5EF4-FFF2-40B4-BE49-F238E27FC236}">
                <a16:creationId xmlns:a16="http://schemas.microsoft.com/office/drawing/2014/main" id="{C378E0D8-8643-6227-B48F-E7B71B2ED722}"/>
              </a:ext>
            </a:extLst>
          </p:cNvPr>
          <p:cNvSpPr>
            <a:spLocks noGrp="1"/>
          </p:cNvSpPr>
          <p:nvPr>
            <p:ph idx="1"/>
          </p:nvPr>
        </p:nvSpPr>
        <p:spPr>
          <a:xfrm>
            <a:off x="838200" y="1825625"/>
            <a:ext cx="6081074" cy="4351338"/>
          </a:xfrm>
        </p:spPr>
        <p:txBody>
          <a:bodyPr/>
          <a:lstStyle/>
          <a:p>
            <a:r>
              <a:rPr lang="en-US" dirty="0"/>
              <a:t>Remove battery from hotspot</a:t>
            </a:r>
          </a:p>
          <a:p>
            <a:pPr lvl="1"/>
            <a:r>
              <a:rPr lang="en-US" dirty="0"/>
              <a:t>Hot environments are bad for the batteries</a:t>
            </a:r>
          </a:p>
          <a:p>
            <a:r>
              <a:rPr lang="en-US" dirty="0"/>
              <a:t>Plug in provided USB cable to hotspot and power brick</a:t>
            </a:r>
          </a:p>
          <a:p>
            <a:r>
              <a:rPr lang="en-US" dirty="0"/>
              <a:t>Plug power brick inside </a:t>
            </a:r>
            <a:r>
              <a:rPr lang="en-US" dirty="0" err="1"/>
              <a:t>packout</a:t>
            </a:r>
            <a:r>
              <a:rPr lang="en-US"/>
              <a:t> </a:t>
            </a:r>
            <a:endParaRPr lang="en-US" dirty="0"/>
          </a:p>
        </p:txBody>
      </p:sp>
      <p:pic>
        <p:nvPicPr>
          <p:cNvPr id="4" name="Picture 3" descr="A picture containing text, gadget, multimedia, electronic device&#10;&#10;Description automatically generated">
            <a:extLst>
              <a:ext uri="{FF2B5EF4-FFF2-40B4-BE49-F238E27FC236}">
                <a16:creationId xmlns:a16="http://schemas.microsoft.com/office/drawing/2014/main" id="{F3400243-A441-1CCA-1241-1EB8F6310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386" y="1825625"/>
            <a:ext cx="4696890" cy="3522667"/>
          </a:xfrm>
          <a:prstGeom prst="rect">
            <a:avLst/>
          </a:prstGeom>
        </p:spPr>
      </p:pic>
    </p:spTree>
    <p:extLst>
      <p:ext uri="{BB962C8B-B14F-4D97-AF65-F5344CB8AC3E}">
        <p14:creationId xmlns:p14="http://schemas.microsoft.com/office/powerpoint/2010/main" val="1762985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0802-DDEB-29E5-C282-FE19B0C342E9}"/>
              </a:ext>
            </a:extLst>
          </p:cNvPr>
          <p:cNvSpPr>
            <a:spLocks noGrp="1"/>
          </p:cNvSpPr>
          <p:nvPr>
            <p:ph type="ctrTitle"/>
          </p:nvPr>
        </p:nvSpPr>
        <p:spPr/>
        <p:txBody>
          <a:bodyPr/>
          <a:lstStyle/>
          <a:p>
            <a:r>
              <a:rPr lang="en-US"/>
              <a:t>Installation at Greenhouse</a:t>
            </a:r>
          </a:p>
        </p:txBody>
      </p:sp>
      <p:sp>
        <p:nvSpPr>
          <p:cNvPr id="3" name="Subtitle 2">
            <a:extLst>
              <a:ext uri="{FF2B5EF4-FFF2-40B4-BE49-F238E27FC236}">
                <a16:creationId xmlns:a16="http://schemas.microsoft.com/office/drawing/2014/main" id="{C4910E33-0F0B-4C1F-4F4A-1C6A3A794E1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78081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CA99-F01A-9040-6CCC-ACD71D27AB1F}"/>
              </a:ext>
            </a:extLst>
          </p:cNvPr>
          <p:cNvSpPr>
            <a:spLocks noGrp="1"/>
          </p:cNvSpPr>
          <p:nvPr>
            <p:ph type="title"/>
          </p:nvPr>
        </p:nvSpPr>
        <p:spPr/>
        <p:txBody>
          <a:bodyPr/>
          <a:lstStyle/>
          <a:p>
            <a:r>
              <a:rPr lang="en-US"/>
              <a:t>Removing Hardware</a:t>
            </a:r>
          </a:p>
        </p:txBody>
      </p:sp>
      <p:pic>
        <p:nvPicPr>
          <p:cNvPr id="5" name="Content Placeholder 4" descr="A picture containing cloud, sky, outdoor, steel&#10;&#10;Description automatically generated">
            <a:extLst>
              <a:ext uri="{FF2B5EF4-FFF2-40B4-BE49-F238E27FC236}">
                <a16:creationId xmlns:a16="http://schemas.microsoft.com/office/drawing/2014/main" id="{AF49012D-1538-A35B-2A53-F5DE927CA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358161" y="2503865"/>
            <a:ext cx="4267201" cy="3200400"/>
          </a:xfrm>
        </p:spPr>
      </p:pic>
      <p:sp>
        <p:nvSpPr>
          <p:cNvPr id="6" name="TextBox 5">
            <a:extLst>
              <a:ext uri="{FF2B5EF4-FFF2-40B4-BE49-F238E27FC236}">
                <a16:creationId xmlns:a16="http://schemas.microsoft.com/office/drawing/2014/main" id="{D22BEBD0-F008-630E-5DB3-7FE67A01143C}"/>
              </a:ext>
            </a:extLst>
          </p:cNvPr>
          <p:cNvSpPr txBox="1"/>
          <p:nvPr/>
        </p:nvSpPr>
        <p:spPr>
          <a:xfrm>
            <a:off x="838200" y="2272748"/>
            <a:ext cx="3122054" cy="2308324"/>
          </a:xfrm>
          <a:prstGeom prst="rect">
            <a:avLst/>
          </a:prstGeom>
          <a:noFill/>
        </p:spPr>
        <p:txBody>
          <a:bodyPr wrap="square" rtlCol="0">
            <a:spAutoFit/>
          </a:bodyPr>
          <a:lstStyle/>
          <a:p>
            <a:r>
              <a:rPr lang="en-US"/>
              <a:t>Remove the hex bolt connecting the chain to the curtain rod</a:t>
            </a:r>
          </a:p>
          <a:p>
            <a:endParaRPr lang="en-US"/>
          </a:p>
          <a:p>
            <a:r>
              <a:rPr lang="en-US"/>
              <a:t>A 13mm socket fit </a:t>
            </a:r>
          </a:p>
          <a:p>
            <a:endParaRPr lang="en-US"/>
          </a:p>
          <a:p>
            <a:r>
              <a:rPr lang="en-US"/>
              <a:t>Then remove the old chain from the carabiner </a:t>
            </a:r>
          </a:p>
        </p:txBody>
      </p:sp>
      <p:pic>
        <p:nvPicPr>
          <p:cNvPr id="8" name="Picture 7" descr="A picture containing outdoor, cloud, silver, reflection&#10;&#10;Description automatically generated">
            <a:extLst>
              <a:ext uri="{FF2B5EF4-FFF2-40B4-BE49-F238E27FC236}">
                <a16:creationId xmlns:a16="http://schemas.microsoft.com/office/drawing/2014/main" id="{156DA58C-EE64-D90F-9F4E-3909A3D4D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17338" y="2503866"/>
            <a:ext cx="4267200" cy="3200400"/>
          </a:xfrm>
          <a:prstGeom prst="rect">
            <a:avLst/>
          </a:prstGeom>
        </p:spPr>
      </p:pic>
    </p:spTree>
    <p:extLst>
      <p:ext uri="{BB962C8B-B14F-4D97-AF65-F5344CB8AC3E}">
        <p14:creationId xmlns:p14="http://schemas.microsoft.com/office/powerpoint/2010/main" val="2139822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E295-6821-D090-2E01-E283DCDBDDB3}"/>
              </a:ext>
            </a:extLst>
          </p:cNvPr>
          <p:cNvSpPr>
            <a:spLocks noGrp="1"/>
          </p:cNvSpPr>
          <p:nvPr>
            <p:ph type="title"/>
          </p:nvPr>
        </p:nvSpPr>
        <p:spPr/>
        <p:txBody>
          <a:bodyPr/>
          <a:lstStyle/>
          <a:p>
            <a:r>
              <a:rPr lang="en-US"/>
              <a:t>Removing curtain pole</a:t>
            </a:r>
          </a:p>
        </p:txBody>
      </p:sp>
      <p:pic>
        <p:nvPicPr>
          <p:cNvPr id="5" name="Content Placeholder 4" descr="A close up of a water sprinkler&#10;&#10;Description automatically generated with low confidence">
            <a:extLst>
              <a:ext uri="{FF2B5EF4-FFF2-40B4-BE49-F238E27FC236}">
                <a16:creationId xmlns:a16="http://schemas.microsoft.com/office/drawing/2014/main" id="{53C31A45-61E2-81C2-C574-A9F7C2394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661659" y="2422750"/>
            <a:ext cx="4352925" cy="3264693"/>
          </a:xfrm>
        </p:spPr>
      </p:pic>
      <p:sp>
        <p:nvSpPr>
          <p:cNvPr id="6" name="TextBox 5">
            <a:extLst>
              <a:ext uri="{FF2B5EF4-FFF2-40B4-BE49-F238E27FC236}">
                <a16:creationId xmlns:a16="http://schemas.microsoft.com/office/drawing/2014/main" id="{A679CFA9-37FB-91D5-007F-17F0BA175A1D}"/>
              </a:ext>
            </a:extLst>
          </p:cNvPr>
          <p:cNvSpPr txBox="1"/>
          <p:nvPr/>
        </p:nvSpPr>
        <p:spPr>
          <a:xfrm>
            <a:off x="689113" y="2286000"/>
            <a:ext cx="3677478" cy="646331"/>
          </a:xfrm>
          <a:prstGeom prst="rect">
            <a:avLst/>
          </a:prstGeom>
          <a:noFill/>
        </p:spPr>
        <p:txBody>
          <a:bodyPr wrap="square" rtlCol="0">
            <a:spAutoFit/>
          </a:bodyPr>
          <a:lstStyle/>
          <a:p>
            <a:r>
              <a:rPr lang="en-US"/>
              <a:t>Remove the old curtain rod from the creeper</a:t>
            </a:r>
          </a:p>
        </p:txBody>
      </p:sp>
    </p:spTree>
    <p:extLst>
      <p:ext uri="{BB962C8B-B14F-4D97-AF65-F5344CB8AC3E}">
        <p14:creationId xmlns:p14="http://schemas.microsoft.com/office/powerpoint/2010/main" val="3048399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62B1-8C74-A20C-C97A-2A3340B8731C}"/>
              </a:ext>
            </a:extLst>
          </p:cNvPr>
          <p:cNvSpPr>
            <a:spLocks noGrp="1"/>
          </p:cNvSpPr>
          <p:nvPr>
            <p:ph type="title"/>
          </p:nvPr>
        </p:nvSpPr>
        <p:spPr/>
        <p:txBody>
          <a:bodyPr/>
          <a:lstStyle/>
          <a:p>
            <a:r>
              <a:rPr lang="en-US"/>
              <a:t>Remove hex bolt</a:t>
            </a:r>
          </a:p>
        </p:txBody>
      </p:sp>
      <p:pic>
        <p:nvPicPr>
          <p:cNvPr id="5" name="Content Placeholder 4" descr="A picture containing outdoor, plant, tool, pipe&#10;&#10;Description automatically generated">
            <a:extLst>
              <a:ext uri="{FF2B5EF4-FFF2-40B4-BE49-F238E27FC236}">
                <a16:creationId xmlns:a16="http://schemas.microsoft.com/office/drawing/2014/main" id="{90B95E86-69A4-EF47-B64B-2172E327D0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171869" y="2469132"/>
            <a:ext cx="4352925" cy="3264693"/>
          </a:xfrm>
        </p:spPr>
      </p:pic>
      <p:sp>
        <p:nvSpPr>
          <p:cNvPr id="6" name="TextBox 5">
            <a:extLst>
              <a:ext uri="{FF2B5EF4-FFF2-40B4-BE49-F238E27FC236}">
                <a16:creationId xmlns:a16="http://schemas.microsoft.com/office/drawing/2014/main" id="{5F0EB34E-469E-4FCF-D054-CDB67AFD7862}"/>
              </a:ext>
            </a:extLst>
          </p:cNvPr>
          <p:cNvSpPr txBox="1"/>
          <p:nvPr/>
        </p:nvSpPr>
        <p:spPr>
          <a:xfrm>
            <a:off x="596348" y="1842052"/>
            <a:ext cx="4578626" cy="1200329"/>
          </a:xfrm>
          <a:prstGeom prst="rect">
            <a:avLst/>
          </a:prstGeom>
          <a:noFill/>
        </p:spPr>
        <p:txBody>
          <a:bodyPr wrap="square" rtlCol="0">
            <a:spAutoFit/>
          </a:bodyPr>
          <a:lstStyle/>
          <a:p>
            <a:r>
              <a:rPr lang="en-US"/>
              <a:t>Remove the hex bolt and nut connecting the curtain rod to the creeper</a:t>
            </a:r>
          </a:p>
          <a:p>
            <a:endParaRPr lang="en-US"/>
          </a:p>
          <a:p>
            <a:r>
              <a:rPr lang="en-US"/>
              <a:t>11mm socket works </a:t>
            </a:r>
          </a:p>
        </p:txBody>
      </p:sp>
    </p:spTree>
    <p:extLst>
      <p:ext uri="{BB962C8B-B14F-4D97-AF65-F5344CB8AC3E}">
        <p14:creationId xmlns:p14="http://schemas.microsoft.com/office/powerpoint/2010/main" val="2860510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9B4E-946A-4491-852E-F12CDC8B61F1}"/>
              </a:ext>
            </a:extLst>
          </p:cNvPr>
          <p:cNvSpPr>
            <a:spLocks noGrp="1"/>
          </p:cNvSpPr>
          <p:nvPr>
            <p:ph type="title"/>
          </p:nvPr>
        </p:nvSpPr>
        <p:spPr/>
        <p:txBody>
          <a:bodyPr/>
          <a:lstStyle/>
          <a:p>
            <a:r>
              <a:rPr lang="en-US"/>
              <a:t>Assembling Motor</a:t>
            </a:r>
          </a:p>
        </p:txBody>
      </p:sp>
      <p:pic>
        <p:nvPicPr>
          <p:cNvPr id="5" name="Content Placeholder 4" descr="A hand holding a blue and silver tool&#10;&#10;Description automatically generated with medium confidence">
            <a:extLst>
              <a:ext uri="{FF2B5EF4-FFF2-40B4-BE49-F238E27FC236}">
                <a16:creationId xmlns:a16="http://schemas.microsoft.com/office/drawing/2014/main" id="{EA29138D-38AC-4184-E508-7AA3105BA8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05571" y="2508889"/>
            <a:ext cx="4352925" cy="3264693"/>
          </a:xfrm>
        </p:spPr>
      </p:pic>
      <p:sp>
        <p:nvSpPr>
          <p:cNvPr id="6" name="TextBox 5">
            <a:extLst>
              <a:ext uri="{FF2B5EF4-FFF2-40B4-BE49-F238E27FC236}">
                <a16:creationId xmlns:a16="http://schemas.microsoft.com/office/drawing/2014/main" id="{A43FB86F-27F4-6961-36A8-E583EB4896C3}"/>
              </a:ext>
            </a:extLst>
          </p:cNvPr>
          <p:cNvSpPr txBox="1"/>
          <p:nvPr/>
        </p:nvSpPr>
        <p:spPr>
          <a:xfrm>
            <a:off x="384313" y="2228671"/>
            <a:ext cx="4565374" cy="1200329"/>
          </a:xfrm>
          <a:prstGeom prst="rect">
            <a:avLst/>
          </a:prstGeom>
          <a:noFill/>
        </p:spPr>
        <p:txBody>
          <a:bodyPr wrap="square" rtlCol="0">
            <a:spAutoFit/>
          </a:bodyPr>
          <a:lstStyle/>
          <a:p>
            <a:r>
              <a:rPr lang="en-US"/>
              <a:t>Attach the coupler that came with the motor to the motor. Line up the holes and fasten together with the short hex bolt that came in the box</a:t>
            </a:r>
          </a:p>
        </p:txBody>
      </p:sp>
      <p:pic>
        <p:nvPicPr>
          <p:cNvPr id="8" name="Picture 7" descr="A hand holding a blue and silver pipe&#10;&#10;Description automatically generated with low confidence">
            <a:extLst>
              <a:ext uri="{FF2B5EF4-FFF2-40B4-BE49-F238E27FC236}">
                <a16:creationId xmlns:a16="http://schemas.microsoft.com/office/drawing/2014/main" id="{75994E7D-E21C-53E3-BC60-E3C01EE8E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76813" y="2508888"/>
            <a:ext cx="4352925" cy="3264694"/>
          </a:xfrm>
          <a:prstGeom prst="rect">
            <a:avLst/>
          </a:prstGeom>
        </p:spPr>
      </p:pic>
    </p:spTree>
    <p:extLst>
      <p:ext uri="{BB962C8B-B14F-4D97-AF65-F5344CB8AC3E}">
        <p14:creationId xmlns:p14="http://schemas.microsoft.com/office/powerpoint/2010/main" val="1849636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DE70-CB4B-DE8E-2394-0D4586CB6B7B}"/>
              </a:ext>
            </a:extLst>
          </p:cNvPr>
          <p:cNvSpPr>
            <a:spLocks noGrp="1"/>
          </p:cNvSpPr>
          <p:nvPr>
            <p:ph type="title"/>
          </p:nvPr>
        </p:nvSpPr>
        <p:spPr/>
        <p:txBody>
          <a:bodyPr/>
          <a:lstStyle/>
          <a:p>
            <a:r>
              <a:rPr lang="en-US"/>
              <a:t>Assembling Motor</a:t>
            </a:r>
          </a:p>
        </p:txBody>
      </p:sp>
      <p:sp>
        <p:nvSpPr>
          <p:cNvPr id="3" name="Content Placeholder 2">
            <a:extLst>
              <a:ext uri="{FF2B5EF4-FFF2-40B4-BE49-F238E27FC236}">
                <a16:creationId xmlns:a16="http://schemas.microsoft.com/office/drawing/2014/main" id="{9077E356-8D1E-FDAF-0C62-732576E3A235}"/>
              </a:ext>
            </a:extLst>
          </p:cNvPr>
          <p:cNvSpPr>
            <a:spLocks noGrp="1"/>
          </p:cNvSpPr>
          <p:nvPr>
            <p:ph idx="1"/>
          </p:nvPr>
        </p:nvSpPr>
        <p:spPr>
          <a:xfrm>
            <a:off x="838200" y="1825625"/>
            <a:ext cx="5466008" cy="4351338"/>
          </a:xfrm>
        </p:spPr>
        <p:txBody>
          <a:bodyPr>
            <a:normAutofit/>
          </a:bodyPr>
          <a:lstStyle/>
          <a:p>
            <a:pPr marL="285750" indent="-285750">
              <a:buFont typeface="Arial" panose="020B0604020202020204" pitchFamily="34" charset="0"/>
              <a:buChar char="•"/>
            </a:pPr>
            <a:r>
              <a:rPr lang="en-US" sz="2000"/>
              <a:t>Insert new creeper into motor</a:t>
            </a:r>
          </a:p>
          <a:p>
            <a:pPr marL="285750" indent="-285750">
              <a:buFont typeface="Arial" panose="020B0604020202020204" pitchFamily="34" charset="0"/>
              <a:buChar char="•"/>
            </a:pPr>
            <a:r>
              <a:rPr lang="en-US" sz="2000"/>
              <a:t>Use the long bolt and nut provided in the motor hardware bag to fasten them together</a:t>
            </a:r>
          </a:p>
        </p:txBody>
      </p:sp>
      <p:pic>
        <p:nvPicPr>
          <p:cNvPr id="5" name="Picture 4" descr="A picture containing machine, tool, cylinder, auto part&#10;&#10;Description automatically generated">
            <a:extLst>
              <a:ext uri="{FF2B5EF4-FFF2-40B4-BE49-F238E27FC236}">
                <a16:creationId xmlns:a16="http://schemas.microsoft.com/office/drawing/2014/main" id="{176675C2-C1DA-0BA5-3FD8-3F2665289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355296" y="1561306"/>
            <a:ext cx="4267199" cy="3200400"/>
          </a:xfrm>
          <a:prstGeom prst="rect">
            <a:avLst/>
          </a:prstGeom>
        </p:spPr>
      </p:pic>
      <p:sp>
        <p:nvSpPr>
          <p:cNvPr id="6" name="Arrow: Right 5">
            <a:extLst>
              <a:ext uri="{FF2B5EF4-FFF2-40B4-BE49-F238E27FC236}">
                <a16:creationId xmlns:a16="http://schemas.microsoft.com/office/drawing/2014/main" id="{9FF55AEC-DBCE-326C-1B40-59742D10E82D}"/>
              </a:ext>
            </a:extLst>
          </p:cNvPr>
          <p:cNvSpPr/>
          <p:nvPr/>
        </p:nvSpPr>
        <p:spPr>
          <a:xfrm>
            <a:off x="7183017" y="2961067"/>
            <a:ext cx="2305878" cy="400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964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5961-6B63-D822-F625-67B9AA672D0A}"/>
              </a:ext>
            </a:extLst>
          </p:cNvPr>
          <p:cNvSpPr>
            <a:spLocks noGrp="1"/>
          </p:cNvSpPr>
          <p:nvPr>
            <p:ph type="title"/>
          </p:nvPr>
        </p:nvSpPr>
        <p:spPr/>
        <p:txBody>
          <a:bodyPr/>
          <a:lstStyle/>
          <a:p>
            <a:r>
              <a:rPr lang="en-US"/>
              <a:t>Assembling Motor</a:t>
            </a:r>
            <a:endParaRPr lang="en-US" b="1">
              <a:ea typeface="Calibri Light"/>
              <a:cs typeface="Calibri Light"/>
            </a:endParaRPr>
          </a:p>
        </p:txBody>
      </p:sp>
      <p:sp>
        <p:nvSpPr>
          <p:cNvPr id="3" name="Content Placeholder 2">
            <a:extLst>
              <a:ext uri="{FF2B5EF4-FFF2-40B4-BE49-F238E27FC236}">
                <a16:creationId xmlns:a16="http://schemas.microsoft.com/office/drawing/2014/main" id="{355D7DB4-D8CD-628E-7F7A-6AE9E4A56375}"/>
              </a:ext>
            </a:extLst>
          </p:cNvPr>
          <p:cNvSpPr>
            <a:spLocks noGrp="1"/>
          </p:cNvSpPr>
          <p:nvPr>
            <p:ph idx="1"/>
          </p:nvPr>
        </p:nvSpPr>
        <p:spPr/>
        <p:txBody>
          <a:bodyPr/>
          <a:lstStyle/>
          <a:p>
            <a:r>
              <a:rPr lang="en-US"/>
              <a:t>Coupling adapter</a:t>
            </a:r>
          </a:p>
          <a:p>
            <a:pPr lvl="1"/>
            <a:r>
              <a:rPr lang="en-US"/>
              <a:t>Pilot hole of 3/32”</a:t>
            </a:r>
          </a:p>
          <a:p>
            <a:pPr lvl="1"/>
            <a:r>
              <a:rPr lang="en-US"/>
              <a:t>Stepped up to 3/16”</a:t>
            </a:r>
          </a:p>
          <a:p>
            <a:pPr lvl="1"/>
            <a:r>
              <a:rPr lang="en-US"/>
              <a:t>Actual is 1/4"</a:t>
            </a:r>
          </a:p>
          <a:p>
            <a:pPr lvl="1"/>
            <a:endParaRPr lang="en-US"/>
          </a:p>
        </p:txBody>
      </p:sp>
      <p:pic>
        <p:nvPicPr>
          <p:cNvPr id="3074" name="Picture 2" descr="A picture containing blue&#10;&#10;Description automatically generated">
            <a:extLst>
              <a:ext uri="{FF2B5EF4-FFF2-40B4-BE49-F238E27FC236}">
                <a16:creationId xmlns:a16="http://schemas.microsoft.com/office/drawing/2014/main" id="{5B0CB8A1-AA9C-990D-2464-E042E3A18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9996" y="1342732"/>
            <a:ext cx="3521765" cy="352176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1EDE4976-3D33-A9C6-2E73-48CADF8134DD}"/>
              </a:ext>
            </a:extLst>
          </p:cNvPr>
          <p:cNvSpPr/>
          <p:nvPr/>
        </p:nvSpPr>
        <p:spPr>
          <a:xfrm>
            <a:off x="5904964" y="2440547"/>
            <a:ext cx="1918952" cy="30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003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B0659C-001D-D265-E3CA-838E1BA802AA}"/>
              </a:ext>
            </a:extLst>
          </p:cNvPr>
          <p:cNvPicPr>
            <a:picLocks noGrp="1" noChangeAspect="1"/>
          </p:cNvPicPr>
          <p:nvPr>
            <p:ph idx="1"/>
          </p:nvPr>
        </p:nvPicPr>
        <p:blipFill rotWithShape="1">
          <a:blip r:embed="rId2"/>
          <a:srcRect t="29441" r="35990" b="13426"/>
          <a:stretch/>
        </p:blipFill>
        <p:spPr>
          <a:xfrm>
            <a:off x="6652848" y="2239963"/>
            <a:ext cx="3413556" cy="4062412"/>
          </a:xfrm>
          <a:prstGeom prst="rect">
            <a:avLst/>
          </a:prstGeom>
        </p:spPr>
      </p:pic>
      <p:pic>
        <p:nvPicPr>
          <p:cNvPr id="5" name="Picture 4">
            <a:extLst>
              <a:ext uri="{FF2B5EF4-FFF2-40B4-BE49-F238E27FC236}">
                <a16:creationId xmlns:a16="http://schemas.microsoft.com/office/drawing/2014/main" id="{9C2D238B-EC21-2DB4-179D-265F7522C43C}"/>
              </a:ext>
            </a:extLst>
          </p:cNvPr>
          <p:cNvPicPr>
            <a:picLocks noChangeAspect="1"/>
          </p:cNvPicPr>
          <p:nvPr/>
        </p:nvPicPr>
        <p:blipFill rotWithShape="1">
          <a:blip r:embed="rId3"/>
          <a:srcRect l="14481" t="6740" r="17760" b="15574"/>
          <a:stretch/>
        </p:blipFill>
        <p:spPr>
          <a:xfrm>
            <a:off x="838200" y="2239963"/>
            <a:ext cx="4724400" cy="4062412"/>
          </a:xfrm>
          <a:prstGeom prst="rect">
            <a:avLst/>
          </a:prstGeom>
        </p:spPr>
      </p:pic>
      <p:sp>
        <p:nvSpPr>
          <p:cNvPr id="6" name="TextBox 5">
            <a:extLst>
              <a:ext uri="{FF2B5EF4-FFF2-40B4-BE49-F238E27FC236}">
                <a16:creationId xmlns:a16="http://schemas.microsoft.com/office/drawing/2014/main" id="{030BC2CA-0419-B01D-ED32-68B3353CF5AE}"/>
              </a:ext>
            </a:extLst>
          </p:cNvPr>
          <p:cNvSpPr txBox="1"/>
          <p:nvPr/>
        </p:nvSpPr>
        <p:spPr>
          <a:xfrm>
            <a:off x="926122" y="1212606"/>
            <a:ext cx="8065477" cy="646331"/>
          </a:xfrm>
          <a:prstGeom prst="rect">
            <a:avLst/>
          </a:prstGeom>
          <a:noFill/>
        </p:spPr>
        <p:txBody>
          <a:bodyPr wrap="square" rtlCol="0">
            <a:spAutoFit/>
          </a:bodyPr>
          <a:lstStyle/>
          <a:p>
            <a:pPr marL="285750" indent="-285750">
              <a:buFont typeface="Arial" panose="020B0604020202020204" pitchFamily="34" charset="0"/>
              <a:buChar char="•"/>
            </a:pPr>
            <a:r>
              <a:rPr lang="en-US"/>
              <a:t>Grab your 1/8 “ drill bit and drill through the packout.</a:t>
            </a:r>
          </a:p>
          <a:p>
            <a:pPr marL="285750" indent="-285750">
              <a:buFont typeface="Arial" panose="020B0604020202020204" pitchFamily="34" charset="0"/>
              <a:buChar char="•"/>
            </a:pPr>
            <a:r>
              <a:rPr lang="en-US"/>
              <a:t>Grab your #6-32 bolt, washer and nut and secure the transformer to the packout.</a:t>
            </a:r>
          </a:p>
        </p:txBody>
      </p:sp>
      <p:sp>
        <p:nvSpPr>
          <p:cNvPr id="2" name="Title 1">
            <a:extLst>
              <a:ext uri="{FF2B5EF4-FFF2-40B4-BE49-F238E27FC236}">
                <a16:creationId xmlns:a16="http://schemas.microsoft.com/office/drawing/2014/main" id="{FC548CFF-7E33-058A-CDA5-4808C53BD2E4}"/>
              </a:ext>
            </a:extLst>
          </p:cNvPr>
          <p:cNvSpPr>
            <a:spLocks noGrp="1"/>
          </p:cNvSpPr>
          <p:nvPr>
            <p:ph type="title"/>
          </p:nvPr>
        </p:nvSpPr>
        <p:spPr>
          <a:xfrm>
            <a:off x="838200" y="365126"/>
            <a:ext cx="10515600" cy="730250"/>
          </a:xfrm>
        </p:spPr>
        <p:txBody>
          <a:bodyPr/>
          <a:lstStyle/>
          <a:p>
            <a:r>
              <a:rPr lang="en-US"/>
              <a:t>Mounting Transformer</a:t>
            </a:r>
          </a:p>
        </p:txBody>
      </p:sp>
    </p:spTree>
    <p:extLst>
      <p:ext uri="{BB962C8B-B14F-4D97-AF65-F5344CB8AC3E}">
        <p14:creationId xmlns:p14="http://schemas.microsoft.com/office/powerpoint/2010/main" val="3009635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A2B2-A9EB-7D3B-839D-C1A22DE197B1}"/>
              </a:ext>
            </a:extLst>
          </p:cNvPr>
          <p:cNvSpPr>
            <a:spLocks noGrp="1"/>
          </p:cNvSpPr>
          <p:nvPr>
            <p:ph type="title"/>
          </p:nvPr>
        </p:nvSpPr>
        <p:spPr/>
        <p:txBody>
          <a:bodyPr/>
          <a:lstStyle/>
          <a:p>
            <a:r>
              <a:rPr lang="en-US"/>
              <a:t>Drilling coupler adapter to curtain rod</a:t>
            </a:r>
          </a:p>
        </p:txBody>
      </p:sp>
      <p:sp>
        <p:nvSpPr>
          <p:cNvPr id="3" name="Content Placeholder 2">
            <a:extLst>
              <a:ext uri="{FF2B5EF4-FFF2-40B4-BE49-F238E27FC236}">
                <a16:creationId xmlns:a16="http://schemas.microsoft.com/office/drawing/2014/main" id="{A8676A5F-5FCD-D670-3C6D-3F7D74E830E3}"/>
              </a:ext>
            </a:extLst>
          </p:cNvPr>
          <p:cNvSpPr>
            <a:spLocks noGrp="1"/>
          </p:cNvSpPr>
          <p:nvPr>
            <p:ph idx="1"/>
          </p:nvPr>
        </p:nvSpPr>
        <p:spPr>
          <a:xfrm>
            <a:off x="838200" y="1825625"/>
            <a:ext cx="5900530" cy="4351338"/>
          </a:xfrm>
        </p:spPr>
        <p:txBody>
          <a:bodyPr/>
          <a:lstStyle/>
          <a:p>
            <a:r>
              <a:rPr lang="en-US"/>
              <a:t>Insert the coupler into the curtain rod</a:t>
            </a:r>
          </a:p>
          <a:p>
            <a:r>
              <a:rPr lang="en-US"/>
              <a:t>Drill pilot holes to line up with the existing curtain rod holes</a:t>
            </a:r>
          </a:p>
          <a:p>
            <a:r>
              <a:rPr lang="en-US"/>
              <a:t>Drill out hole to fit hardware that was previously there</a:t>
            </a:r>
          </a:p>
        </p:txBody>
      </p:sp>
      <p:pic>
        <p:nvPicPr>
          <p:cNvPr id="5" name="Picture 4" descr="A picture containing outdoor, tool, grass, silver&#10;&#10;Description automatically generated">
            <a:extLst>
              <a:ext uri="{FF2B5EF4-FFF2-40B4-BE49-F238E27FC236}">
                <a16:creationId xmlns:a16="http://schemas.microsoft.com/office/drawing/2014/main" id="{46F40608-883B-3DA2-36DC-F29C5D7CA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033732" y="2203244"/>
            <a:ext cx="4100444" cy="3075333"/>
          </a:xfrm>
          <a:prstGeom prst="rect">
            <a:avLst/>
          </a:prstGeom>
        </p:spPr>
      </p:pic>
      <p:sp>
        <p:nvSpPr>
          <p:cNvPr id="7" name="Arrow: Right 6">
            <a:extLst>
              <a:ext uri="{FF2B5EF4-FFF2-40B4-BE49-F238E27FC236}">
                <a16:creationId xmlns:a16="http://schemas.microsoft.com/office/drawing/2014/main" id="{543643C3-C3E2-3BFF-322C-73EA028EFA93}"/>
              </a:ext>
            </a:extLst>
          </p:cNvPr>
          <p:cNvSpPr/>
          <p:nvPr/>
        </p:nvSpPr>
        <p:spPr>
          <a:xfrm>
            <a:off x="6896637" y="3583546"/>
            <a:ext cx="2620850" cy="544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417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CF0D-0624-E419-B69C-6CEBE0246BDE}"/>
              </a:ext>
            </a:extLst>
          </p:cNvPr>
          <p:cNvSpPr>
            <a:spLocks noGrp="1"/>
          </p:cNvSpPr>
          <p:nvPr>
            <p:ph type="title"/>
          </p:nvPr>
        </p:nvSpPr>
        <p:spPr/>
        <p:txBody>
          <a:bodyPr/>
          <a:lstStyle/>
          <a:p>
            <a:r>
              <a:rPr lang="en-US"/>
              <a:t>Attaching new rod</a:t>
            </a:r>
          </a:p>
        </p:txBody>
      </p:sp>
      <p:pic>
        <p:nvPicPr>
          <p:cNvPr id="5" name="Content Placeholder 4" descr="A picture containing outdoor, flower, garden, ground&#10;&#10;Description automatically generated">
            <a:extLst>
              <a:ext uri="{FF2B5EF4-FFF2-40B4-BE49-F238E27FC236}">
                <a16:creationId xmlns:a16="http://schemas.microsoft.com/office/drawing/2014/main" id="{85D13F41-E96B-EA2F-14C2-C7B3E3B71C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127248" y="1988803"/>
            <a:ext cx="4267201" cy="3200400"/>
          </a:xfrm>
        </p:spPr>
      </p:pic>
      <p:sp>
        <p:nvSpPr>
          <p:cNvPr id="6" name="TextBox 5">
            <a:extLst>
              <a:ext uri="{FF2B5EF4-FFF2-40B4-BE49-F238E27FC236}">
                <a16:creationId xmlns:a16="http://schemas.microsoft.com/office/drawing/2014/main" id="{A14C5EC8-D50C-6317-B0A2-F267F031D1D5}"/>
              </a:ext>
            </a:extLst>
          </p:cNvPr>
          <p:cNvSpPr txBox="1"/>
          <p:nvPr/>
        </p:nvSpPr>
        <p:spPr>
          <a:xfrm>
            <a:off x="399120" y="2320810"/>
            <a:ext cx="5370443" cy="646331"/>
          </a:xfrm>
          <a:prstGeom prst="rect">
            <a:avLst/>
          </a:prstGeom>
          <a:noFill/>
        </p:spPr>
        <p:txBody>
          <a:bodyPr wrap="square" rtlCol="0">
            <a:spAutoFit/>
          </a:bodyPr>
          <a:lstStyle/>
          <a:p>
            <a:endParaRPr lang="en-US"/>
          </a:p>
          <a:p>
            <a:pPr marL="285750" indent="-285750">
              <a:buFont typeface="Arial" panose="020B0604020202020204" pitchFamily="34" charset="0"/>
              <a:buChar char="•"/>
            </a:pPr>
            <a:r>
              <a:rPr lang="en-US"/>
              <a:t>Attach the creeper rod to the motor </a:t>
            </a:r>
          </a:p>
        </p:txBody>
      </p:sp>
    </p:spTree>
    <p:extLst>
      <p:ext uri="{BB962C8B-B14F-4D97-AF65-F5344CB8AC3E}">
        <p14:creationId xmlns:p14="http://schemas.microsoft.com/office/powerpoint/2010/main" val="2991749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7727B-17EA-7EE2-5BBB-E7DF1A5A792D}"/>
              </a:ext>
            </a:extLst>
          </p:cNvPr>
          <p:cNvSpPr>
            <a:spLocks noGrp="1"/>
          </p:cNvSpPr>
          <p:nvPr>
            <p:ph type="title"/>
          </p:nvPr>
        </p:nvSpPr>
        <p:spPr/>
        <p:txBody>
          <a:bodyPr/>
          <a:lstStyle/>
          <a:p>
            <a:r>
              <a:rPr lang="en-US"/>
              <a:t>Attach to chains</a:t>
            </a:r>
          </a:p>
        </p:txBody>
      </p:sp>
      <p:pic>
        <p:nvPicPr>
          <p:cNvPr id="5" name="Content Placeholder 4" descr="A picture containing outdoor, bicycle, metal&#10;&#10;Description automatically generated">
            <a:extLst>
              <a:ext uri="{FF2B5EF4-FFF2-40B4-BE49-F238E27FC236}">
                <a16:creationId xmlns:a16="http://schemas.microsoft.com/office/drawing/2014/main" id="{AB395528-2F8B-139E-E721-2FDE22E914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8143223" y="2521226"/>
            <a:ext cx="4267201" cy="3200400"/>
          </a:xfrm>
        </p:spPr>
      </p:pic>
      <p:sp>
        <p:nvSpPr>
          <p:cNvPr id="6" name="TextBox 5">
            <a:extLst>
              <a:ext uri="{FF2B5EF4-FFF2-40B4-BE49-F238E27FC236}">
                <a16:creationId xmlns:a16="http://schemas.microsoft.com/office/drawing/2014/main" id="{B40F1F5A-7117-AB43-327C-1CD544318599}"/>
              </a:ext>
            </a:extLst>
          </p:cNvPr>
          <p:cNvSpPr txBox="1"/>
          <p:nvPr/>
        </p:nvSpPr>
        <p:spPr>
          <a:xfrm>
            <a:off x="755374" y="1987826"/>
            <a:ext cx="4379843" cy="1754326"/>
          </a:xfrm>
          <a:prstGeom prst="rect">
            <a:avLst/>
          </a:prstGeom>
          <a:noFill/>
        </p:spPr>
        <p:txBody>
          <a:bodyPr wrap="square" rtlCol="0">
            <a:spAutoFit/>
          </a:bodyPr>
          <a:lstStyle/>
          <a:p>
            <a:pPr marL="285750" indent="-285750">
              <a:buFont typeface="Arial" panose="020B0604020202020204" pitchFamily="34" charset="0"/>
              <a:buChar char="•"/>
            </a:pPr>
            <a:r>
              <a:rPr lang="en-US"/>
              <a:t>Drill a thru hole near the top of the creeper pole so that it can attach to the chains and bolt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Reuse hardware to attach new creeper pole to the new chains</a:t>
            </a:r>
          </a:p>
        </p:txBody>
      </p:sp>
      <p:pic>
        <p:nvPicPr>
          <p:cNvPr id="3" name="Content Placeholder 4">
            <a:extLst>
              <a:ext uri="{FF2B5EF4-FFF2-40B4-BE49-F238E27FC236}">
                <a16:creationId xmlns:a16="http://schemas.microsoft.com/office/drawing/2014/main" id="{AE4D11A5-D1AD-E887-8548-0E703AD84DFA}"/>
              </a:ext>
            </a:extLst>
          </p:cNvPr>
          <p:cNvPicPr>
            <a:picLocks noChangeAspect="1"/>
          </p:cNvPicPr>
          <p:nvPr/>
        </p:nvPicPr>
        <p:blipFill>
          <a:blip r:embed="rId3"/>
          <a:stretch>
            <a:fillRect/>
          </a:stretch>
        </p:blipFill>
        <p:spPr>
          <a:xfrm>
            <a:off x="5305720" y="1985921"/>
            <a:ext cx="3200400" cy="4269106"/>
          </a:xfrm>
          <a:prstGeom prst="rect">
            <a:avLst/>
          </a:prstGeom>
        </p:spPr>
      </p:pic>
    </p:spTree>
    <p:extLst>
      <p:ext uri="{BB962C8B-B14F-4D97-AF65-F5344CB8AC3E}">
        <p14:creationId xmlns:p14="http://schemas.microsoft.com/office/powerpoint/2010/main" val="3515747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6674-4FBD-3839-63A9-7B77CA6EE006}"/>
              </a:ext>
            </a:extLst>
          </p:cNvPr>
          <p:cNvSpPr>
            <a:spLocks noGrp="1"/>
          </p:cNvSpPr>
          <p:nvPr>
            <p:ph type="title"/>
          </p:nvPr>
        </p:nvSpPr>
        <p:spPr/>
        <p:txBody>
          <a:bodyPr/>
          <a:lstStyle/>
          <a:p>
            <a:r>
              <a:rPr lang="en-US"/>
              <a:t>Motor Wiring</a:t>
            </a:r>
          </a:p>
        </p:txBody>
      </p:sp>
      <p:pic>
        <p:nvPicPr>
          <p:cNvPr id="5" name="Content Placeholder 4" descr="A picture containing outdoor, plant, person, grass&#10;&#10;Description automatically generated">
            <a:extLst>
              <a:ext uri="{FF2B5EF4-FFF2-40B4-BE49-F238E27FC236}">
                <a16:creationId xmlns:a16="http://schemas.microsoft.com/office/drawing/2014/main" id="{9516DE10-7CF5-1B50-D44D-664B17C3F1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139277" y="2462506"/>
            <a:ext cx="4352925" cy="3264693"/>
          </a:xfrm>
        </p:spPr>
      </p:pic>
      <p:sp>
        <p:nvSpPr>
          <p:cNvPr id="6" name="TextBox 5">
            <a:extLst>
              <a:ext uri="{FF2B5EF4-FFF2-40B4-BE49-F238E27FC236}">
                <a16:creationId xmlns:a16="http://schemas.microsoft.com/office/drawing/2014/main" id="{960BE6F4-A57D-6B57-A512-F0FDE5730A30}"/>
              </a:ext>
            </a:extLst>
          </p:cNvPr>
          <p:cNvSpPr txBox="1"/>
          <p:nvPr/>
        </p:nvSpPr>
        <p:spPr>
          <a:xfrm>
            <a:off x="762000" y="2020957"/>
            <a:ext cx="4565374" cy="646331"/>
          </a:xfrm>
          <a:prstGeom prst="rect">
            <a:avLst/>
          </a:prstGeom>
          <a:noFill/>
        </p:spPr>
        <p:txBody>
          <a:bodyPr wrap="square" rtlCol="0">
            <a:spAutoFit/>
          </a:bodyPr>
          <a:lstStyle/>
          <a:p>
            <a:r>
              <a:rPr lang="en-US"/>
              <a:t>Feed motor wire under the curtain to the packout</a:t>
            </a:r>
          </a:p>
        </p:txBody>
      </p:sp>
    </p:spTree>
    <p:extLst>
      <p:ext uri="{BB962C8B-B14F-4D97-AF65-F5344CB8AC3E}">
        <p14:creationId xmlns:p14="http://schemas.microsoft.com/office/powerpoint/2010/main" val="4161931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47346-F0C8-6F4F-0CBD-CCE37D92B7AE}"/>
              </a:ext>
            </a:extLst>
          </p:cNvPr>
          <p:cNvSpPr>
            <a:spLocks noGrp="1"/>
          </p:cNvSpPr>
          <p:nvPr>
            <p:ph type="ctrTitle"/>
          </p:nvPr>
        </p:nvSpPr>
        <p:spPr/>
        <p:txBody>
          <a:bodyPr/>
          <a:lstStyle/>
          <a:p>
            <a:r>
              <a:rPr lang="en-US"/>
              <a:t>Mirror setup for other side of greenhouse</a:t>
            </a:r>
          </a:p>
        </p:txBody>
      </p:sp>
      <p:sp>
        <p:nvSpPr>
          <p:cNvPr id="3" name="Subtitle 2">
            <a:extLst>
              <a:ext uri="{FF2B5EF4-FFF2-40B4-BE49-F238E27FC236}">
                <a16:creationId xmlns:a16="http://schemas.microsoft.com/office/drawing/2014/main" id="{1F9A290B-6A3A-0F63-FA4D-F5AA526D53B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4151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668C-1F43-13A7-66D3-9F685F45B983}"/>
              </a:ext>
            </a:extLst>
          </p:cNvPr>
          <p:cNvSpPr>
            <a:spLocks noGrp="1"/>
          </p:cNvSpPr>
          <p:nvPr>
            <p:ph type="title"/>
          </p:nvPr>
        </p:nvSpPr>
        <p:spPr/>
        <p:txBody>
          <a:bodyPr/>
          <a:lstStyle/>
          <a:p>
            <a:r>
              <a:rPr lang="en-US"/>
              <a:t>Motor wiring</a:t>
            </a:r>
          </a:p>
        </p:txBody>
      </p:sp>
      <p:sp>
        <p:nvSpPr>
          <p:cNvPr id="3" name="Content Placeholder 2">
            <a:extLst>
              <a:ext uri="{FF2B5EF4-FFF2-40B4-BE49-F238E27FC236}">
                <a16:creationId xmlns:a16="http://schemas.microsoft.com/office/drawing/2014/main" id="{A88BF7A3-8217-BA31-A93C-289CD4257B6E}"/>
              </a:ext>
            </a:extLst>
          </p:cNvPr>
          <p:cNvSpPr>
            <a:spLocks noGrp="1"/>
          </p:cNvSpPr>
          <p:nvPr>
            <p:ph idx="1"/>
          </p:nvPr>
        </p:nvSpPr>
        <p:spPr/>
        <p:txBody>
          <a:bodyPr/>
          <a:lstStyle/>
          <a:p>
            <a:r>
              <a:rPr lang="en-US"/>
              <a:t>Measure wire to go from the Packout, then to feed up and around the front door to the opposite side of the greenhouse where the other motor would go. Add a few feet in length. Cut and Feed wire through the corner like previously done. Strip the wire and then add it to the snap connector. Feed in the motor wires to the other side of the snap connector. Secure the wire going up and around the door with zip ties</a:t>
            </a:r>
          </a:p>
        </p:txBody>
      </p:sp>
    </p:spTree>
    <p:extLst>
      <p:ext uri="{BB962C8B-B14F-4D97-AF65-F5344CB8AC3E}">
        <p14:creationId xmlns:p14="http://schemas.microsoft.com/office/powerpoint/2010/main" val="773162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3F5C-6E1C-523C-BF90-D651BD286272}"/>
              </a:ext>
            </a:extLst>
          </p:cNvPr>
          <p:cNvSpPr>
            <a:spLocks noGrp="1"/>
          </p:cNvSpPr>
          <p:nvPr>
            <p:ph type="title"/>
          </p:nvPr>
        </p:nvSpPr>
        <p:spPr/>
        <p:txBody>
          <a:bodyPr/>
          <a:lstStyle/>
          <a:p>
            <a:endParaRPr lang="en-US"/>
          </a:p>
        </p:txBody>
      </p:sp>
      <p:pic>
        <p:nvPicPr>
          <p:cNvPr id="5" name="Content Placeholder 4" descr="A picture containing outdoor, plant, broken&#10;&#10;Description automatically generated">
            <a:extLst>
              <a:ext uri="{FF2B5EF4-FFF2-40B4-BE49-F238E27FC236}">
                <a16:creationId xmlns:a16="http://schemas.microsoft.com/office/drawing/2014/main" id="{013821E3-45EE-0D01-DD17-D1933F0A9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099065" y="2365937"/>
            <a:ext cx="4352925" cy="3264693"/>
          </a:xfrm>
        </p:spPr>
      </p:pic>
      <p:pic>
        <p:nvPicPr>
          <p:cNvPr id="7" name="Picture 6" descr="A picture containing outdoor, plant, grass, footwear&#10;&#10;Description automatically generated">
            <a:extLst>
              <a:ext uri="{FF2B5EF4-FFF2-40B4-BE49-F238E27FC236}">
                <a16:creationId xmlns:a16="http://schemas.microsoft.com/office/drawing/2014/main" id="{E60E26D2-81D6-0983-4858-41DC37B0F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20045" y="2407608"/>
            <a:ext cx="4241800" cy="3181350"/>
          </a:xfrm>
          <a:prstGeom prst="rect">
            <a:avLst/>
          </a:prstGeom>
        </p:spPr>
      </p:pic>
    </p:spTree>
    <p:extLst>
      <p:ext uri="{BB962C8B-B14F-4D97-AF65-F5344CB8AC3E}">
        <p14:creationId xmlns:p14="http://schemas.microsoft.com/office/powerpoint/2010/main" val="2626345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B88C-97F3-8ED7-748E-94AE9B8A688F}"/>
              </a:ext>
            </a:extLst>
          </p:cNvPr>
          <p:cNvSpPr>
            <a:spLocks noGrp="1"/>
          </p:cNvSpPr>
          <p:nvPr>
            <p:ph type="ctrTitle"/>
          </p:nvPr>
        </p:nvSpPr>
        <p:spPr/>
        <p:txBody>
          <a:bodyPr/>
          <a:lstStyle/>
          <a:p>
            <a:r>
              <a:rPr lang="en-US"/>
              <a:t>Temperature Sensors</a:t>
            </a:r>
          </a:p>
        </p:txBody>
      </p:sp>
      <p:sp>
        <p:nvSpPr>
          <p:cNvPr id="3" name="Subtitle 2">
            <a:extLst>
              <a:ext uri="{FF2B5EF4-FFF2-40B4-BE49-F238E27FC236}">
                <a16:creationId xmlns:a16="http://schemas.microsoft.com/office/drawing/2014/main" id="{6202C248-BB85-351A-D2AB-E81D9EFD1D6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4883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3669-44C2-5FD4-3A09-FB1E3842BCE1}"/>
              </a:ext>
            </a:extLst>
          </p:cNvPr>
          <p:cNvSpPr>
            <a:spLocks noGrp="1"/>
          </p:cNvSpPr>
          <p:nvPr>
            <p:ph type="title"/>
          </p:nvPr>
        </p:nvSpPr>
        <p:spPr/>
        <p:txBody>
          <a:bodyPr/>
          <a:lstStyle/>
          <a:p>
            <a:r>
              <a:rPr lang="en-US"/>
              <a:t>Connecting temperature sensors</a:t>
            </a:r>
          </a:p>
        </p:txBody>
      </p:sp>
      <p:sp>
        <p:nvSpPr>
          <p:cNvPr id="3" name="Content Placeholder 2">
            <a:extLst>
              <a:ext uri="{FF2B5EF4-FFF2-40B4-BE49-F238E27FC236}">
                <a16:creationId xmlns:a16="http://schemas.microsoft.com/office/drawing/2014/main" id="{3E2F6A14-2FDE-4064-61B0-5BE3AACA89BB}"/>
              </a:ext>
            </a:extLst>
          </p:cNvPr>
          <p:cNvSpPr>
            <a:spLocks noGrp="1"/>
          </p:cNvSpPr>
          <p:nvPr>
            <p:ph idx="1"/>
          </p:nvPr>
        </p:nvSpPr>
        <p:spPr>
          <a:xfrm>
            <a:off x="334563" y="1832251"/>
            <a:ext cx="5257800" cy="4351338"/>
          </a:xfrm>
        </p:spPr>
        <p:txBody>
          <a:bodyPr/>
          <a:lstStyle/>
          <a:p>
            <a:r>
              <a:rPr lang="en-US"/>
              <a:t>Connect the provided female ends to the pins on the sensor</a:t>
            </a:r>
          </a:p>
          <a:p>
            <a:r>
              <a:rPr lang="en-US"/>
              <a:t>Wrap in electrical tape</a:t>
            </a:r>
          </a:p>
          <a:p>
            <a:r>
              <a:rPr lang="en-US"/>
              <a:t>Insert male end to snap connector</a:t>
            </a:r>
          </a:p>
          <a:p>
            <a:pPr lvl="1"/>
            <a:endParaRPr lang="en-US"/>
          </a:p>
        </p:txBody>
      </p:sp>
      <p:pic>
        <p:nvPicPr>
          <p:cNvPr id="5" name="Picture 4" descr="A picture containing cable, outdoor, electrical wiring, electronic engineering&#10;&#10;Description automatically generated">
            <a:extLst>
              <a:ext uri="{FF2B5EF4-FFF2-40B4-BE49-F238E27FC236}">
                <a16:creationId xmlns:a16="http://schemas.microsoft.com/office/drawing/2014/main" id="{3BF318DC-1860-A77F-407C-0FD99CE3F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603260" y="2257921"/>
            <a:ext cx="3848723" cy="2886542"/>
          </a:xfrm>
          <a:prstGeom prst="rect">
            <a:avLst/>
          </a:prstGeom>
        </p:spPr>
      </p:pic>
      <p:pic>
        <p:nvPicPr>
          <p:cNvPr id="4" name="Picture 2">
            <a:extLst>
              <a:ext uri="{FF2B5EF4-FFF2-40B4-BE49-F238E27FC236}">
                <a16:creationId xmlns:a16="http://schemas.microsoft.com/office/drawing/2014/main" id="{99A9102F-9ED7-39DB-062D-E0D368810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3315" y="1776830"/>
            <a:ext cx="2880360" cy="384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230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6EB5-476C-AC4C-ED7D-CE97AFA517A6}"/>
              </a:ext>
            </a:extLst>
          </p:cNvPr>
          <p:cNvSpPr>
            <a:spLocks noGrp="1"/>
          </p:cNvSpPr>
          <p:nvPr>
            <p:ph type="title"/>
          </p:nvPr>
        </p:nvSpPr>
        <p:spPr/>
        <p:txBody>
          <a:bodyPr/>
          <a:lstStyle/>
          <a:p>
            <a:r>
              <a:rPr lang="en-US"/>
              <a:t>Connecting sensor reel wire</a:t>
            </a:r>
          </a:p>
        </p:txBody>
      </p:sp>
      <p:sp>
        <p:nvSpPr>
          <p:cNvPr id="3" name="Content Placeholder 2">
            <a:extLst>
              <a:ext uri="{FF2B5EF4-FFF2-40B4-BE49-F238E27FC236}">
                <a16:creationId xmlns:a16="http://schemas.microsoft.com/office/drawing/2014/main" id="{E6CB1286-0F95-489F-7450-CFCAC6B32B01}"/>
              </a:ext>
            </a:extLst>
          </p:cNvPr>
          <p:cNvSpPr>
            <a:spLocks noGrp="1"/>
          </p:cNvSpPr>
          <p:nvPr>
            <p:ph idx="1"/>
          </p:nvPr>
        </p:nvSpPr>
        <p:spPr>
          <a:xfrm>
            <a:off x="838200" y="1825625"/>
            <a:ext cx="5800859" cy="4351338"/>
          </a:xfrm>
        </p:spPr>
        <p:txBody>
          <a:bodyPr/>
          <a:lstStyle/>
          <a:p>
            <a:r>
              <a:rPr lang="en-US"/>
              <a:t>Strip the reel of wire and connect to snap connector</a:t>
            </a:r>
          </a:p>
          <a:p>
            <a:pPr lvl="1"/>
            <a:r>
              <a:rPr lang="en-US"/>
              <a:t>Red=positive</a:t>
            </a:r>
          </a:p>
          <a:p>
            <a:pPr lvl="1"/>
            <a:r>
              <a:rPr lang="en-US"/>
              <a:t>Yellow=data</a:t>
            </a:r>
          </a:p>
          <a:p>
            <a:pPr lvl="1"/>
            <a:r>
              <a:rPr lang="en-US"/>
              <a:t>Black=ground</a:t>
            </a:r>
          </a:p>
          <a:p>
            <a:endParaRPr lang="en-US"/>
          </a:p>
        </p:txBody>
      </p:sp>
      <p:pic>
        <p:nvPicPr>
          <p:cNvPr id="4" name="Picture 3" descr="A hand holding a small device&#10;&#10;Description automatically generated with low confidence">
            <a:extLst>
              <a:ext uri="{FF2B5EF4-FFF2-40B4-BE49-F238E27FC236}">
                <a16:creationId xmlns:a16="http://schemas.microsoft.com/office/drawing/2014/main" id="{06AB1655-88D0-A32D-2847-4484137ED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198363" y="2500238"/>
            <a:ext cx="3848724" cy="2886543"/>
          </a:xfrm>
          <a:prstGeom prst="rect">
            <a:avLst/>
          </a:prstGeom>
        </p:spPr>
      </p:pic>
      <p:pic>
        <p:nvPicPr>
          <p:cNvPr id="5" name="Picture 4">
            <a:extLst>
              <a:ext uri="{FF2B5EF4-FFF2-40B4-BE49-F238E27FC236}">
                <a16:creationId xmlns:a16="http://schemas.microsoft.com/office/drawing/2014/main" id="{22201C7B-79D7-6F61-EE09-9D0A5279B54F}"/>
              </a:ext>
            </a:extLst>
          </p:cNvPr>
          <p:cNvPicPr>
            <a:picLocks noChangeAspect="1"/>
          </p:cNvPicPr>
          <p:nvPr/>
        </p:nvPicPr>
        <p:blipFill rotWithShape="1">
          <a:blip r:embed="rId3"/>
          <a:srcRect t="17049" b="31366"/>
          <a:stretch/>
        </p:blipFill>
        <p:spPr>
          <a:xfrm>
            <a:off x="2310047" y="3320321"/>
            <a:ext cx="5143500" cy="3537679"/>
          </a:xfrm>
          <a:prstGeom prst="rect">
            <a:avLst/>
          </a:prstGeom>
        </p:spPr>
      </p:pic>
    </p:spTree>
    <p:extLst>
      <p:ext uri="{BB962C8B-B14F-4D97-AF65-F5344CB8AC3E}">
        <p14:creationId xmlns:p14="http://schemas.microsoft.com/office/powerpoint/2010/main" val="1455454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E23B-36B5-5CB4-01D2-B6C9874F0467}"/>
              </a:ext>
            </a:extLst>
          </p:cNvPr>
          <p:cNvSpPr>
            <a:spLocks noGrp="1"/>
          </p:cNvSpPr>
          <p:nvPr>
            <p:ph type="title"/>
          </p:nvPr>
        </p:nvSpPr>
        <p:spPr>
          <a:xfrm>
            <a:off x="838200" y="365125"/>
            <a:ext cx="10515600" cy="983029"/>
          </a:xfrm>
        </p:spPr>
        <p:txBody>
          <a:bodyPr/>
          <a:lstStyle/>
          <a:p>
            <a:r>
              <a:rPr lang="en-US">
                <a:ea typeface="Calibri Light"/>
                <a:cs typeface="Calibri Light"/>
              </a:rPr>
              <a:t>Grommets</a:t>
            </a:r>
            <a:endParaRPr lang="en-US"/>
          </a:p>
        </p:txBody>
      </p:sp>
      <p:sp>
        <p:nvSpPr>
          <p:cNvPr id="3" name="Content Placeholder 2">
            <a:extLst>
              <a:ext uri="{FF2B5EF4-FFF2-40B4-BE49-F238E27FC236}">
                <a16:creationId xmlns:a16="http://schemas.microsoft.com/office/drawing/2014/main" id="{20B59DDD-8044-DCD6-BDA2-90C0161E3202}"/>
              </a:ext>
            </a:extLst>
          </p:cNvPr>
          <p:cNvSpPr>
            <a:spLocks noGrp="1"/>
          </p:cNvSpPr>
          <p:nvPr>
            <p:ph idx="1"/>
          </p:nvPr>
        </p:nvSpPr>
        <p:spPr>
          <a:xfrm>
            <a:off x="603738" y="1204302"/>
            <a:ext cx="10515600" cy="1603375"/>
          </a:xfrm>
        </p:spPr>
        <p:txBody>
          <a:bodyPr/>
          <a:lstStyle/>
          <a:p>
            <a:pPr lvl="1"/>
            <a:r>
              <a:rPr lang="en-US"/>
              <a:t>Measure 1-1/2 inches and 3 inches from the bottom of the packout towards the backside.</a:t>
            </a:r>
          </a:p>
          <a:p>
            <a:pPr lvl="1"/>
            <a:r>
              <a:rPr lang="en-US"/>
              <a:t>Drill a 7/8 hole at the measured marks with your stepper drill bit.</a:t>
            </a:r>
          </a:p>
          <a:p>
            <a:pPr lvl="1"/>
            <a:r>
              <a:rPr lang="en-US"/>
              <a:t>Do this on both sides of the packout</a:t>
            </a:r>
          </a:p>
          <a:p>
            <a:pPr marL="457200" lvl="1" indent="0">
              <a:buNone/>
            </a:pPr>
            <a:endParaRPr lang="en-US"/>
          </a:p>
        </p:txBody>
      </p:sp>
      <p:pic>
        <p:nvPicPr>
          <p:cNvPr id="5" name="Picture 4">
            <a:extLst>
              <a:ext uri="{FF2B5EF4-FFF2-40B4-BE49-F238E27FC236}">
                <a16:creationId xmlns:a16="http://schemas.microsoft.com/office/drawing/2014/main" id="{296878F7-F658-0231-0F0E-AC45A07756F6}"/>
              </a:ext>
            </a:extLst>
          </p:cNvPr>
          <p:cNvPicPr>
            <a:picLocks noChangeAspect="1"/>
          </p:cNvPicPr>
          <p:nvPr/>
        </p:nvPicPr>
        <p:blipFill rotWithShape="1">
          <a:blip r:embed="rId2"/>
          <a:srcRect t="23149" r="4321" b="19814"/>
          <a:stretch/>
        </p:blipFill>
        <p:spPr>
          <a:xfrm>
            <a:off x="1071504" y="2873926"/>
            <a:ext cx="4324987" cy="3437667"/>
          </a:xfrm>
          <a:prstGeom prst="rect">
            <a:avLst/>
          </a:prstGeom>
        </p:spPr>
      </p:pic>
      <p:pic>
        <p:nvPicPr>
          <p:cNvPr id="6" name="Picture 5">
            <a:extLst>
              <a:ext uri="{FF2B5EF4-FFF2-40B4-BE49-F238E27FC236}">
                <a16:creationId xmlns:a16="http://schemas.microsoft.com/office/drawing/2014/main" id="{2783EF49-31AD-5770-BBC6-BD8B0425E53A}"/>
              </a:ext>
            </a:extLst>
          </p:cNvPr>
          <p:cNvPicPr>
            <a:picLocks noChangeAspect="1"/>
          </p:cNvPicPr>
          <p:nvPr/>
        </p:nvPicPr>
        <p:blipFill rotWithShape="1">
          <a:blip r:embed="rId3"/>
          <a:srcRect t="14467" r="11728" b="39815"/>
          <a:stretch/>
        </p:blipFill>
        <p:spPr>
          <a:xfrm>
            <a:off x="6354069" y="2873926"/>
            <a:ext cx="4964211" cy="3428082"/>
          </a:xfrm>
          <a:prstGeom prst="rect">
            <a:avLst/>
          </a:prstGeom>
        </p:spPr>
      </p:pic>
    </p:spTree>
    <p:extLst>
      <p:ext uri="{BB962C8B-B14F-4D97-AF65-F5344CB8AC3E}">
        <p14:creationId xmlns:p14="http://schemas.microsoft.com/office/powerpoint/2010/main" val="1022721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3BC18-B43E-8770-F21D-5EE0B61446AA}"/>
              </a:ext>
            </a:extLst>
          </p:cNvPr>
          <p:cNvSpPr>
            <a:spLocks noGrp="1"/>
          </p:cNvSpPr>
          <p:nvPr>
            <p:ph type="title"/>
          </p:nvPr>
        </p:nvSpPr>
        <p:spPr/>
        <p:txBody>
          <a:bodyPr/>
          <a:lstStyle/>
          <a:p>
            <a:r>
              <a:rPr lang="en-US"/>
              <a:t>Sensor cable length</a:t>
            </a:r>
          </a:p>
        </p:txBody>
      </p:sp>
      <p:sp>
        <p:nvSpPr>
          <p:cNvPr id="3" name="Content Placeholder 2">
            <a:extLst>
              <a:ext uri="{FF2B5EF4-FFF2-40B4-BE49-F238E27FC236}">
                <a16:creationId xmlns:a16="http://schemas.microsoft.com/office/drawing/2014/main" id="{6E4FC2E8-322E-36C2-46C1-927F7A1BA171}"/>
              </a:ext>
            </a:extLst>
          </p:cNvPr>
          <p:cNvSpPr>
            <a:spLocks noGrp="1"/>
          </p:cNvSpPr>
          <p:nvPr>
            <p:ph idx="1"/>
          </p:nvPr>
        </p:nvSpPr>
        <p:spPr>
          <a:xfrm>
            <a:off x="838200" y="1825625"/>
            <a:ext cx="4525851" cy="4351338"/>
          </a:xfrm>
        </p:spPr>
        <p:txBody>
          <a:bodyPr/>
          <a:lstStyle/>
          <a:p>
            <a:r>
              <a:rPr lang="en-US"/>
              <a:t>Unroll cable until proper sensor location is determined</a:t>
            </a:r>
          </a:p>
          <a:p>
            <a:r>
              <a:rPr lang="en-US"/>
              <a:t>Fasten sensor to electrical pipe via zip ties</a:t>
            </a:r>
          </a:p>
          <a:p>
            <a:r>
              <a:rPr lang="en-US"/>
              <a:t>Do </a:t>
            </a:r>
            <a:r>
              <a:rPr lang="en-US" b="1"/>
              <a:t>NOT</a:t>
            </a:r>
            <a:r>
              <a:rPr lang="en-US"/>
              <a:t> over tighten zip tie around sensor </a:t>
            </a:r>
          </a:p>
          <a:p>
            <a:r>
              <a:rPr lang="en-US"/>
              <a:t>Wire sensor back to the Arduino through the grommets on Packout</a:t>
            </a:r>
          </a:p>
        </p:txBody>
      </p:sp>
      <p:pic>
        <p:nvPicPr>
          <p:cNvPr id="5" name="Picture 4" descr="A picture containing pipe, steel, tool, aluminium&#10;&#10;Description automatically generated">
            <a:extLst>
              <a:ext uri="{FF2B5EF4-FFF2-40B4-BE49-F238E27FC236}">
                <a16:creationId xmlns:a16="http://schemas.microsoft.com/office/drawing/2014/main" id="{479E9EEA-BD1F-BC7A-2FAE-E06068B79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431235"/>
            <a:ext cx="6096000" cy="4572000"/>
          </a:xfrm>
          <a:prstGeom prst="rect">
            <a:avLst/>
          </a:prstGeom>
        </p:spPr>
      </p:pic>
    </p:spTree>
    <p:extLst>
      <p:ext uri="{BB962C8B-B14F-4D97-AF65-F5344CB8AC3E}">
        <p14:creationId xmlns:p14="http://schemas.microsoft.com/office/powerpoint/2010/main" val="32328468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67FC-D5A1-62AE-C2E7-640F472F5E8B}"/>
              </a:ext>
            </a:extLst>
          </p:cNvPr>
          <p:cNvSpPr>
            <a:spLocks noGrp="1"/>
          </p:cNvSpPr>
          <p:nvPr>
            <p:ph type="ctrTitle"/>
          </p:nvPr>
        </p:nvSpPr>
        <p:spPr/>
        <p:txBody>
          <a:bodyPr/>
          <a:lstStyle/>
          <a:p>
            <a:r>
              <a:rPr lang="en-US"/>
              <a:t>Setting Mechanical Limits on Motors</a:t>
            </a:r>
          </a:p>
        </p:txBody>
      </p:sp>
      <p:sp>
        <p:nvSpPr>
          <p:cNvPr id="3" name="Subtitle 2">
            <a:extLst>
              <a:ext uri="{FF2B5EF4-FFF2-40B4-BE49-F238E27FC236}">
                <a16:creationId xmlns:a16="http://schemas.microsoft.com/office/drawing/2014/main" id="{AD190618-08BA-C21B-FDF3-26014D200E4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06039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A74D-BE45-7DCE-F6AE-5CB4A8B33CC3}"/>
              </a:ext>
            </a:extLst>
          </p:cNvPr>
          <p:cNvSpPr>
            <a:spLocks noGrp="1"/>
          </p:cNvSpPr>
          <p:nvPr>
            <p:ph type="title"/>
          </p:nvPr>
        </p:nvSpPr>
        <p:spPr/>
        <p:txBody>
          <a:bodyPr/>
          <a:lstStyle/>
          <a:p>
            <a:r>
              <a:rPr lang="en-US"/>
              <a:t>Lower Limit</a:t>
            </a:r>
          </a:p>
        </p:txBody>
      </p:sp>
      <p:pic>
        <p:nvPicPr>
          <p:cNvPr id="5" name="Content Placeholder 4" descr="A picture containing outdoor, red, plant, light&#10;&#10;Description automatically generated">
            <a:extLst>
              <a:ext uri="{FF2B5EF4-FFF2-40B4-BE49-F238E27FC236}">
                <a16:creationId xmlns:a16="http://schemas.microsoft.com/office/drawing/2014/main" id="{E4338709-32E3-458E-25F5-585B68FC5B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6463955" y="2502263"/>
            <a:ext cx="4352925" cy="3264693"/>
          </a:xfrm>
        </p:spPr>
      </p:pic>
      <p:sp>
        <p:nvSpPr>
          <p:cNvPr id="6" name="TextBox 5">
            <a:extLst>
              <a:ext uri="{FF2B5EF4-FFF2-40B4-BE49-F238E27FC236}">
                <a16:creationId xmlns:a16="http://schemas.microsoft.com/office/drawing/2014/main" id="{383C9D9E-BA3C-7B14-0000-FB79EA8F16E3}"/>
              </a:ext>
            </a:extLst>
          </p:cNvPr>
          <p:cNvSpPr txBox="1"/>
          <p:nvPr/>
        </p:nvSpPr>
        <p:spPr>
          <a:xfrm>
            <a:off x="304800" y="1958146"/>
            <a:ext cx="5936974" cy="1754326"/>
          </a:xfrm>
          <a:prstGeom prst="rect">
            <a:avLst/>
          </a:prstGeom>
          <a:noFill/>
        </p:spPr>
        <p:txBody>
          <a:bodyPr wrap="square" rtlCol="0">
            <a:spAutoFit/>
          </a:bodyPr>
          <a:lstStyle/>
          <a:p>
            <a:pPr marL="285750" indent="-285750">
              <a:buFont typeface="Arial" panose="020B0604020202020204" pitchFamily="34" charset="0"/>
              <a:buChar char="•"/>
            </a:pPr>
            <a:r>
              <a:rPr lang="en-US"/>
              <a:t>When the motor is in the desired down position, open the orange door on the motor</a:t>
            </a:r>
          </a:p>
          <a:p>
            <a:pPr marL="285750" indent="-285750">
              <a:buFont typeface="Arial" panose="020B0604020202020204" pitchFamily="34" charset="0"/>
              <a:buChar char="•"/>
            </a:pPr>
            <a:r>
              <a:rPr lang="en-US"/>
              <a:t>Push the red knob in and twist it until the white arrow is at 0</a:t>
            </a:r>
          </a:p>
          <a:p>
            <a:pPr marL="285750" indent="-285750">
              <a:buFont typeface="Arial" panose="020B0604020202020204" pitchFamily="34" charset="0"/>
              <a:buChar char="•"/>
            </a:pPr>
            <a:r>
              <a:rPr lang="en-US"/>
              <a:t>This sets a mechanical limit to the motor so it does not go down too far </a:t>
            </a:r>
          </a:p>
        </p:txBody>
      </p:sp>
      <p:sp>
        <p:nvSpPr>
          <p:cNvPr id="7" name="TextBox 6">
            <a:extLst>
              <a:ext uri="{FF2B5EF4-FFF2-40B4-BE49-F238E27FC236}">
                <a16:creationId xmlns:a16="http://schemas.microsoft.com/office/drawing/2014/main" id="{5E1D6087-5D65-D2E3-C14E-0DB8A627B1E0}"/>
              </a:ext>
            </a:extLst>
          </p:cNvPr>
          <p:cNvSpPr txBox="1"/>
          <p:nvPr/>
        </p:nvSpPr>
        <p:spPr>
          <a:xfrm>
            <a:off x="443948" y="4094922"/>
            <a:ext cx="5605669" cy="1200329"/>
          </a:xfrm>
          <a:prstGeom prst="rect">
            <a:avLst/>
          </a:prstGeom>
          <a:noFill/>
        </p:spPr>
        <p:txBody>
          <a:bodyPr wrap="square" rtlCol="0">
            <a:spAutoFit/>
          </a:bodyPr>
          <a:lstStyle/>
          <a:p>
            <a:r>
              <a:rPr lang="en-US" b="1"/>
              <a:t>NOTE: AFTER SETTING THE DOWN POSITION TO 0, THE MOTOR WILL BE ABLE TO SPIN DOWN FOR ABOUT ONE ROTATION. IT IS RECOMMENED TO SET THE 0 POSITION SLIGHTLY BEFORE THE TRUE “DOWN” POSITION</a:t>
            </a:r>
          </a:p>
        </p:txBody>
      </p:sp>
      <p:sp>
        <p:nvSpPr>
          <p:cNvPr id="8" name="Arrow: Right 7">
            <a:extLst>
              <a:ext uri="{FF2B5EF4-FFF2-40B4-BE49-F238E27FC236}">
                <a16:creationId xmlns:a16="http://schemas.microsoft.com/office/drawing/2014/main" id="{A182BAEF-7378-EEA5-70D0-8B766E2807AD}"/>
              </a:ext>
            </a:extLst>
          </p:cNvPr>
          <p:cNvSpPr/>
          <p:nvPr/>
        </p:nvSpPr>
        <p:spPr>
          <a:xfrm rot="10800000">
            <a:off x="8271226" y="4134609"/>
            <a:ext cx="2205736"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3789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A6F0-1110-3B99-7074-221960D87893}"/>
              </a:ext>
            </a:extLst>
          </p:cNvPr>
          <p:cNvSpPr>
            <a:spLocks noGrp="1"/>
          </p:cNvSpPr>
          <p:nvPr>
            <p:ph type="title"/>
          </p:nvPr>
        </p:nvSpPr>
        <p:spPr/>
        <p:txBody>
          <a:bodyPr/>
          <a:lstStyle/>
          <a:p>
            <a:r>
              <a:rPr lang="en-US"/>
              <a:t>Upper Limit</a:t>
            </a:r>
          </a:p>
        </p:txBody>
      </p:sp>
      <p:sp>
        <p:nvSpPr>
          <p:cNvPr id="3" name="Content Placeholder 2">
            <a:extLst>
              <a:ext uri="{FF2B5EF4-FFF2-40B4-BE49-F238E27FC236}">
                <a16:creationId xmlns:a16="http://schemas.microsoft.com/office/drawing/2014/main" id="{E0A5349A-44AC-761B-6BDB-E03A6C2FE7D0}"/>
              </a:ext>
            </a:extLst>
          </p:cNvPr>
          <p:cNvSpPr>
            <a:spLocks noGrp="1"/>
          </p:cNvSpPr>
          <p:nvPr>
            <p:ph idx="1"/>
          </p:nvPr>
        </p:nvSpPr>
        <p:spPr>
          <a:xfrm>
            <a:off x="838200" y="1825625"/>
            <a:ext cx="5433811" cy="4351338"/>
          </a:xfrm>
        </p:spPr>
        <p:txBody>
          <a:bodyPr>
            <a:normAutofit/>
          </a:bodyPr>
          <a:lstStyle/>
          <a:p>
            <a:pPr marL="285750" indent="-285750">
              <a:buFont typeface="Arial" panose="020B0604020202020204" pitchFamily="34" charset="0"/>
              <a:buChar char="•"/>
            </a:pPr>
            <a:r>
              <a:rPr lang="en-US" sz="1800"/>
              <a:t>When the motor is in the desired up position, open the orange door on the motor</a:t>
            </a:r>
          </a:p>
          <a:p>
            <a:pPr marL="285750" indent="-285750">
              <a:buFont typeface="Arial" panose="020B0604020202020204" pitchFamily="34" charset="0"/>
              <a:buChar char="•"/>
            </a:pPr>
            <a:r>
              <a:rPr lang="en-US" sz="1800"/>
              <a:t>Push the green knob in and twist it until the white arrow is at 0</a:t>
            </a:r>
          </a:p>
          <a:p>
            <a:pPr marL="285750" indent="-285750">
              <a:buFont typeface="Arial" panose="020B0604020202020204" pitchFamily="34" charset="0"/>
              <a:buChar char="•"/>
            </a:pPr>
            <a:r>
              <a:rPr lang="en-US" sz="1800"/>
              <a:t>This sets a mechanical limit to the motor so it does not go down too up </a:t>
            </a:r>
          </a:p>
        </p:txBody>
      </p:sp>
      <p:sp>
        <p:nvSpPr>
          <p:cNvPr id="4" name="TextBox 3">
            <a:extLst>
              <a:ext uri="{FF2B5EF4-FFF2-40B4-BE49-F238E27FC236}">
                <a16:creationId xmlns:a16="http://schemas.microsoft.com/office/drawing/2014/main" id="{A0A54651-3AE0-0B2F-95A8-A5FD38B595A2}"/>
              </a:ext>
            </a:extLst>
          </p:cNvPr>
          <p:cNvSpPr txBox="1"/>
          <p:nvPr/>
        </p:nvSpPr>
        <p:spPr>
          <a:xfrm>
            <a:off x="666342" y="3805147"/>
            <a:ext cx="5605669" cy="1200329"/>
          </a:xfrm>
          <a:prstGeom prst="rect">
            <a:avLst/>
          </a:prstGeom>
          <a:noFill/>
        </p:spPr>
        <p:txBody>
          <a:bodyPr wrap="square" rtlCol="0">
            <a:spAutoFit/>
          </a:bodyPr>
          <a:lstStyle/>
          <a:p>
            <a:r>
              <a:rPr lang="en-US" b="1"/>
              <a:t>NOTE: AFTER SETTING THE UP POSITION TO 0, THE MOTOR WILL BE ABLE TO SPIN DOWN FOR ABOUT ONE ROTATION. IT IS RECOMMENED TO SET THE 0 POSITION SLIGHTLY BEFORE THE TRUE “UP” POSITION</a:t>
            </a:r>
          </a:p>
        </p:txBody>
      </p:sp>
      <p:pic>
        <p:nvPicPr>
          <p:cNvPr id="6" name="Picture 5" descr="A close up of a device&#10;&#10;Description automatically generated with low confidence">
            <a:extLst>
              <a:ext uri="{FF2B5EF4-FFF2-40B4-BE49-F238E27FC236}">
                <a16:creationId xmlns:a16="http://schemas.microsoft.com/office/drawing/2014/main" id="{6B0D11ED-C612-294B-DE4F-3500A55DC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161512" y="1655438"/>
            <a:ext cx="5020256" cy="3765192"/>
          </a:xfrm>
          <a:prstGeom prst="rect">
            <a:avLst/>
          </a:prstGeom>
        </p:spPr>
      </p:pic>
      <p:sp>
        <p:nvSpPr>
          <p:cNvPr id="7" name="Arrow: Right 6">
            <a:extLst>
              <a:ext uri="{FF2B5EF4-FFF2-40B4-BE49-F238E27FC236}">
                <a16:creationId xmlns:a16="http://schemas.microsoft.com/office/drawing/2014/main" id="{74F517E3-B532-7E92-5DAC-01EE53CE84C3}"/>
              </a:ext>
            </a:extLst>
          </p:cNvPr>
          <p:cNvSpPr/>
          <p:nvPr/>
        </p:nvSpPr>
        <p:spPr>
          <a:xfrm rot="10800000">
            <a:off x="8393576" y="2424752"/>
            <a:ext cx="2489072"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830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1246E-E176-A54A-7197-C51B43D20B05}"/>
              </a:ext>
            </a:extLst>
          </p:cNvPr>
          <p:cNvSpPr>
            <a:spLocks noGrp="1"/>
          </p:cNvSpPr>
          <p:nvPr>
            <p:ph idx="1"/>
          </p:nvPr>
        </p:nvSpPr>
        <p:spPr>
          <a:xfrm>
            <a:off x="838200" y="1064113"/>
            <a:ext cx="10515600" cy="619613"/>
          </a:xfrm>
        </p:spPr>
        <p:txBody>
          <a:bodyPr/>
          <a:lstStyle/>
          <a:p>
            <a:r>
              <a:rPr lang="en-US"/>
              <a:t>Insert and tighten ½”NPT grommets everywhere.</a:t>
            </a:r>
          </a:p>
          <a:p>
            <a:endParaRPr lang="en-US"/>
          </a:p>
        </p:txBody>
      </p:sp>
      <p:pic>
        <p:nvPicPr>
          <p:cNvPr id="4" name="Picture 3">
            <a:extLst>
              <a:ext uri="{FF2B5EF4-FFF2-40B4-BE49-F238E27FC236}">
                <a16:creationId xmlns:a16="http://schemas.microsoft.com/office/drawing/2014/main" id="{A271A9DD-80F2-227C-BF40-711E1ED0FB16}"/>
              </a:ext>
            </a:extLst>
          </p:cNvPr>
          <p:cNvPicPr>
            <a:picLocks noChangeAspect="1"/>
          </p:cNvPicPr>
          <p:nvPr/>
        </p:nvPicPr>
        <p:blipFill rotWithShape="1">
          <a:blip r:embed="rId2"/>
          <a:srcRect b="33333"/>
          <a:stretch/>
        </p:blipFill>
        <p:spPr>
          <a:xfrm>
            <a:off x="3216519" y="2344085"/>
            <a:ext cx="4467225" cy="3970867"/>
          </a:xfrm>
          <a:prstGeom prst="rect">
            <a:avLst/>
          </a:prstGeom>
        </p:spPr>
      </p:pic>
      <p:sp>
        <p:nvSpPr>
          <p:cNvPr id="2" name="Title 1">
            <a:extLst>
              <a:ext uri="{FF2B5EF4-FFF2-40B4-BE49-F238E27FC236}">
                <a16:creationId xmlns:a16="http://schemas.microsoft.com/office/drawing/2014/main" id="{F0EB245E-396C-6014-30E9-5B0E93B8E565}"/>
              </a:ext>
            </a:extLst>
          </p:cNvPr>
          <p:cNvSpPr>
            <a:spLocks noGrp="1"/>
          </p:cNvSpPr>
          <p:nvPr>
            <p:ph type="title"/>
          </p:nvPr>
        </p:nvSpPr>
        <p:spPr>
          <a:xfrm>
            <a:off x="838200" y="365125"/>
            <a:ext cx="10515600" cy="619613"/>
          </a:xfrm>
        </p:spPr>
        <p:txBody>
          <a:bodyPr>
            <a:normAutofit fontScale="90000"/>
          </a:bodyPr>
          <a:lstStyle/>
          <a:p>
            <a:r>
              <a:rPr lang="en-US">
                <a:ea typeface="Calibri Light"/>
                <a:cs typeface="Calibri Light"/>
              </a:rPr>
              <a:t>Grommets</a:t>
            </a:r>
            <a:endParaRPr lang="en-US"/>
          </a:p>
        </p:txBody>
      </p:sp>
    </p:spTree>
    <p:extLst>
      <p:ext uri="{BB962C8B-B14F-4D97-AF65-F5344CB8AC3E}">
        <p14:creationId xmlns:p14="http://schemas.microsoft.com/office/powerpoint/2010/main" val="1950207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C775-5765-AF8F-38B3-22BE087DE40B}"/>
              </a:ext>
            </a:extLst>
          </p:cNvPr>
          <p:cNvSpPr>
            <a:spLocks noGrp="1"/>
          </p:cNvSpPr>
          <p:nvPr>
            <p:ph type="title"/>
          </p:nvPr>
        </p:nvSpPr>
        <p:spPr>
          <a:xfrm>
            <a:off x="838200" y="365125"/>
            <a:ext cx="10515600" cy="631337"/>
          </a:xfrm>
        </p:spPr>
        <p:txBody>
          <a:bodyPr>
            <a:normAutofit fontScale="90000"/>
          </a:bodyPr>
          <a:lstStyle/>
          <a:p>
            <a:r>
              <a:rPr lang="en-US"/>
              <a:t>Power supply</a:t>
            </a:r>
          </a:p>
        </p:txBody>
      </p:sp>
      <p:sp>
        <p:nvSpPr>
          <p:cNvPr id="3" name="Content Placeholder 2">
            <a:extLst>
              <a:ext uri="{FF2B5EF4-FFF2-40B4-BE49-F238E27FC236}">
                <a16:creationId xmlns:a16="http://schemas.microsoft.com/office/drawing/2014/main" id="{DF714A24-04B0-76D7-4563-5197EE91BE6A}"/>
              </a:ext>
            </a:extLst>
          </p:cNvPr>
          <p:cNvSpPr>
            <a:spLocks noGrp="1"/>
          </p:cNvSpPr>
          <p:nvPr>
            <p:ph idx="1"/>
          </p:nvPr>
        </p:nvSpPr>
        <p:spPr>
          <a:xfrm>
            <a:off x="838200" y="1133963"/>
            <a:ext cx="10515600" cy="1292713"/>
          </a:xfrm>
        </p:spPr>
        <p:txBody>
          <a:bodyPr>
            <a:normAutofit lnSpcReduction="10000"/>
          </a:bodyPr>
          <a:lstStyle/>
          <a:p>
            <a:r>
              <a:rPr lang="en-US"/>
              <a:t>Drill a 5/8 hole a few inches away from the transformer to allow for the wire to bend enough to go in the grommet.</a:t>
            </a:r>
          </a:p>
          <a:p>
            <a:r>
              <a:rPr lang="en-US"/>
              <a:t>Insert a 3/8 NPT and secure.</a:t>
            </a:r>
          </a:p>
          <a:p>
            <a:endParaRPr lang="en-US"/>
          </a:p>
        </p:txBody>
      </p:sp>
      <p:pic>
        <p:nvPicPr>
          <p:cNvPr id="12" name="Picture 11">
            <a:extLst>
              <a:ext uri="{FF2B5EF4-FFF2-40B4-BE49-F238E27FC236}">
                <a16:creationId xmlns:a16="http://schemas.microsoft.com/office/drawing/2014/main" id="{54B6BF8A-4EEA-6A72-331A-D8E790EFF8EB}"/>
              </a:ext>
            </a:extLst>
          </p:cNvPr>
          <p:cNvPicPr>
            <a:picLocks noChangeAspect="1"/>
          </p:cNvPicPr>
          <p:nvPr/>
        </p:nvPicPr>
        <p:blipFill>
          <a:blip r:embed="rId2"/>
          <a:stretch>
            <a:fillRect/>
          </a:stretch>
        </p:blipFill>
        <p:spPr>
          <a:xfrm>
            <a:off x="1028046" y="2879984"/>
            <a:ext cx="4033099" cy="3307306"/>
          </a:xfrm>
          <a:prstGeom prst="rect">
            <a:avLst/>
          </a:prstGeom>
        </p:spPr>
      </p:pic>
      <p:pic>
        <p:nvPicPr>
          <p:cNvPr id="4" name="Picture 3" descr="A picture containing metalware, lock, red, machine&#10;&#10;Description automatically generated">
            <a:extLst>
              <a:ext uri="{FF2B5EF4-FFF2-40B4-BE49-F238E27FC236}">
                <a16:creationId xmlns:a16="http://schemas.microsoft.com/office/drawing/2014/main" id="{C20CD17B-F517-8D7D-3A4D-821C7EB618BD}"/>
              </a:ext>
            </a:extLst>
          </p:cNvPr>
          <p:cNvPicPr>
            <a:picLocks noChangeAspect="1"/>
          </p:cNvPicPr>
          <p:nvPr/>
        </p:nvPicPr>
        <p:blipFill rotWithShape="1">
          <a:blip r:embed="rId3">
            <a:extLst>
              <a:ext uri="{28A0092B-C50C-407E-A947-70E740481C1C}">
                <a14:useLocalDpi xmlns:a14="http://schemas.microsoft.com/office/drawing/2010/main" val="0"/>
              </a:ext>
            </a:extLst>
          </a:blip>
          <a:srcRect l="17732" r="22917"/>
          <a:stretch/>
        </p:blipFill>
        <p:spPr>
          <a:xfrm rot="5400000">
            <a:off x="6693423" y="2212454"/>
            <a:ext cx="3520289" cy="4448432"/>
          </a:xfrm>
          <a:prstGeom prst="rect">
            <a:avLst/>
          </a:prstGeom>
        </p:spPr>
      </p:pic>
    </p:spTree>
    <p:extLst>
      <p:ext uri="{BB962C8B-B14F-4D97-AF65-F5344CB8AC3E}">
        <p14:creationId xmlns:p14="http://schemas.microsoft.com/office/powerpoint/2010/main" val="166118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0066A7-013D-B82C-C6B6-44A912EB7735}"/>
              </a:ext>
            </a:extLst>
          </p:cNvPr>
          <p:cNvPicPr>
            <a:picLocks noGrp="1" noChangeAspect="1"/>
          </p:cNvPicPr>
          <p:nvPr>
            <p:ph idx="1"/>
          </p:nvPr>
        </p:nvPicPr>
        <p:blipFill>
          <a:blip r:embed="rId2"/>
          <a:stretch>
            <a:fillRect/>
          </a:stretch>
        </p:blipFill>
        <p:spPr>
          <a:xfrm>
            <a:off x="3907401" y="1943954"/>
            <a:ext cx="3263503" cy="4351338"/>
          </a:xfrm>
          <a:prstGeom prst="rect">
            <a:avLst/>
          </a:prstGeom>
        </p:spPr>
      </p:pic>
      <p:sp>
        <p:nvSpPr>
          <p:cNvPr id="5" name="TextBox 4">
            <a:extLst>
              <a:ext uri="{FF2B5EF4-FFF2-40B4-BE49-F238E27FC236}">
                <a16:creationId xmlns:a16="http://schemas.microsoft.com/office/drawing/2014/main" id="{FD9FBF68-C91C-413B-D2C5-9D65338A94B7}"/>
              </a:ext>
            </a:extLst>
          </p:cNvPr>
          <p:cNvSpPr txBox="1"/>
          <p:nvPr/>
        </p:nvSpPr>
        <p:spPr>
          <a:xfrm>
            <a:off x="838200" y="1169707"/>
            <a:ext cx="9630508" cy="369332"/>
          </a:xfrm>
          <a:prstGeom prst="rect">
            <a:avLst/>
          </a:prstGeom>
          <a:noFill/>
        </p:spPr>
        <p:txBody>
          <a:bodyPr wrap="square" rtlCol="0">
            <a:spAutoFit/>
          </a:bodyPr>
          <a:lstStyle/>
          <a:p>
            <a:r>
              <a:rPr lang="en-US"/>
              <a:t>Drill pilot holes on the outside of the packout for the relay driver.(easier than drilling on the inside)</a:t>
            </a:r>
          </a:p>
        </p:txBody>
      </p:sp>
      <p:sp>
        <p:nvSpPr>
          <p:cNvPr id="2" name="Title 1">
            <a:extLst>
              <a:ext uri="{FF2B5EF4-FFF2-40B4-BE49-F238E27FC236}">
                <a16:creationId xmlns:a16="http://schemas.microsoft.com/office/drawing/2014/main" id="{51582341-E233-653E-232B-F0D24BCA52D2}"/>
              </a:ext>
            </a:extLst>
          </p:cNvPr>
          <p:cNvSpPr>
            <a:spLocks noGrp="1"/>
          </p:cNvSpPr>
          <p:nvPr>
            <p:ph type="title"/>
          </p:nvPr>
        </p:nvSpPr>
        <p:spPr>
          <a:xfrm>
            <a:off x="838200" y="365126"/>
            <a:ext cx="10515600" cy="760290"/>
          </a:xfrm>
        </p:spPr>
        <p:txBody>
          <a:bodyPr/>
          <a:lstStyle/>
          <a:p>
            <a:r>
              <a:rPr lang="en-US">
                <a:ea typeface="Calibri Light"/>
                <a:cs typeface="Calibri Light"/>
              </a:rPr>
              <a:t>Motor Driver Reply</a:t>
            </a:r>
            <a:endParaRPr lang="en-US"/>
          </a:p>
        </p:txBody>
      </p:sp>
    </p:spTree>
    <p:extLst>
      <p:ext uri="{BB962C8B-B14F-4D97-AF65-F5344CB8AC3E}">
        <p14:creationId xmlns:p14="http://schemas.microsoft.com/office/powerpoint/2010/main" val="241348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758CAD-3975-0D6C-EEA0-3AE5E855482C}"/>
              </a:ext>
            </a:extLst>
          </p:cNvPr>
          <p:cNvSpPr txBox="1"/>
          <p:nvPr/>
        </p:nvSpPr>
        <p:spPr>
          <a:xfrm>
            <a:off x="838200" y="1125416"/>
            <a:ext cx="8391525" cy="1200329"/>
          </a:xfrm>
          <a:prstGeom prst="rect">
            <a:avLst/>
          </a:prstGeom>
          <a:noFill/>
        </p:spPr>
        <p:txBody>
          <a:bodyPr wrap="square" rtlCol="0">
            <a:spAutoFit/>
          </a:bodyPr>
          <a:lstStyle/>
          <a:p>
            <a:pPr marL="285750" indent="-285750">
              <a:buFont typeface="Arial" panose="020B0604020202020204" pitchFamily="34" charset="0"/>
              <a:buChar char="•"/>
            </a:pPr>
            <a:r>
              <a:rPr lang="en-US"/>
              <a:t>Place 4  3m washers between the relay driver and the inside of the packout.</a:t>
            </a:r>
          </a:p>
          <a:p>
            <a:pPr marL="285750" indent="-285750">
              <a:buFont typeface="Arial" panose="020B0604020202020204" pitchFamily="34" charset="0"/>
              <a:buChar char="•"/>
            </a:pPr>
            <a:r>
              <a:rPr lang="en-US"/>
              <a:t>Secure with 3mm bolts and nuts</a:t>
            </a:r>
          </a:p>
          <a:p>
            <a:pPr marL="285750" indent="-285750">
              <a:buFont typeface="Arial" panose="020B0604020202020204" pitchFamily="34" charset="0"/>
              <a:buChar char="•"/>
            </a:pPr>
            <a:endParaRPr lang="en-US"/>
          </a:p>
          <a:p>
            <a:endParaRPr lang="en-US"/>
          </a:p>
        </p:txBody>
      </p:sp>
      <p:pic>
        <p:nvPicPr>
          <p:cNvPr id="2" name="Content Placeholder 9" descr="A picture containing red, indoor, chair, leather&#10;&#10;Description automatically generated">
            <a:extLst>
              <a:ext uri="{FF2B5EF4-FFF2-40B4-BE49-F238E27FC236}">
                <a16:creationId xmlns:a16="http://schemas.microsoft.com/office/drawing/2014/main" id="{367B3125-6B93-8AA0-E69D-9EC672D1704D}"/>
              </a:ext>
            </a:extLst>
          </p:cNvPr>
          <p:cNvPicPr>
            <a:picLocks noChangeAspect="1"/>
          </p:cNvPicPr>
          <p:nvPr/>
        </p:nvPicPr>
        <p:blipFill rotWithShape="1">
          <a:blip r:embed="rId2">
            <a:extLst>
              <a:ext uri="{28A0092B-C50C-407E-A947-70E740481C1C}">
                <a14:useLocalDpi xmlns:a14="http://schemas.microsoft.com/office/drawing/2010/main" val="0"/>
              </a:ext>
            </a:extLst>
          </a:blip>
          <a:srcRect l="34973" t="313" r="1071" b="-313"/>
          <a:stretch/>
        </p:blipFill>
        <p:spPr>
          <a:xfrm rot="5400000">
            <a:off x="3331635" y="1516346"/>
            <a:ext cx="4278103" cy="5016824"/>
          </a:xfrm>
          <a:prstGeom prst="rect">
            <a:avLst/>
          </a:prstGeom>
        </p:spPr>
      </p:pic>
      <p:sp>
        <p:nvSpPr>
          <p:cNvPr id="3" name="Title 1">
            <a:extLst>
              <a:ext uri="{FF2B5EF4-FFF2-40B4-BE49-F238E27FC236}">
                <a16:creationId xmlns:a16="http://schemas.microsoft.com/office/drawing/2014/main" id="{06605993-8869-8915-0A76-2F0646A890C0}"/>
              </a:ext>
            </a:extLst>
          </p:cNvPr>
          <p:cNvSpPr>
            <a:spLocks noGrp="1"/>
          </p:cNvSpPr>
          <p:nvPr>
            <p:ph type="title"/>
          </p:nvPr>
        </p:nvSpPr>
        <p:spPr>
          <a:xfrm>
            <a:off x="838200" y="365126"/>
            <a:ext cx="10515600" cy="760290"/>
          </a:xfrm>
        </p:spPr>
        <p:txBody>
          <a:bodyPr/>
          <a:lstStyle/>
          <a:p>
            <a:r>
              <a:rPr lang="en-US">
                <a:ea typeface="Calibri Light"/>
                <a:cs typeface="Calibri Light"/>
              </a:rPr>
              <a:t>Motor Driver Reply</a:t>
            </a:r>
            <a:endParaRPr lang="en-US"/>
          </a:p>
        </p:txBody>
      </p:sp>
    </p:spTree>
    <p:extLst>
      <p:ext uri="{BB962C8B-B14F-4D97-AF65-F5344CB8AC3E}">
        <p14:creationId xmlns:p14="http://schemas.microsoft.com/office/powerpoint/2010/main" val="23534318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3634521E67E1940ADD24C18D022625F" ma:contentTypeVersion="10" ma:contentTypeDescription="Create a new document." ma:contentTypeScope="" ma:versionID="c8df26ee86d028f0405182081852acaf">
  <xsd:schema xmlns:xsd="http://www.w3.org/2001/XMLSchema" xmlns:xs="http://www.w3.org/2001/XMLSchema" xmlns:p="http://schemas.microsoft.com/office/2006/metadata/properties" xmlns:ns2="701dee47-14a4-43c8-845f-12b4279b8f34" targetNamespace="http://schemas.microsoft.com/office/2006/metadata/properties" ma:root="true" ma:fieldsID="2301873e20f9448e85fcd6c7398af3af" ns2:_="">
    <xsd:import namespace="701dee47-14a4-43c8-845f-12b4279b8f3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1dee47-14a4-43c8-845f-12b4279b8f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Location" ma:index="11" nillable="true" ma:displayName="Location" ma:indexed="true" ma:internalName="MediaServiceLocatio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238ED0-FFE6-4235-AE7A-75FF7ADCA586}">
  <ds:schemaRefs>
    <ds:schemaRef ds:uri="http://schemas.microsoft.com/sharepoint/v3/contenttype/forms"/>
  </ds:schemaRefs>
</ds:datastoreItem>
</file>

<file path=customXml/itemProps2.xml><?xml version="1.0" encoding="utf-8"?>
<ds:datastoreItem xmlns:ds="http://schemas.openxmlformats.org/officeDocument/2006/customXml" ds:itemID="{1FA251B8-3DE0-4732-9452-05942BD29DFB}">
  <ds:schemaRefs>
    <ds:schemaRef ds:uri="http://purl.org/dc/elements/1.1/"/>
    <ds:schemaRef ds:uri="701dee47-14a4-43c8-845f-12b4279b8f34"/>
    <ds:schemaRef ds:uri="http://schemas.openxmlformats.org/package/2006/metadata/core-properties"/>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558D0D70-8FA7-4FF3-B354-882F32417819}">
  <ds:schemaRefs>
    <ds:schemaRef ds:uri="701dee47-14a4-43c8-845f-12b4279b8f3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1401</Words>
  <Application>Microsoft Office PowerPoint</Application>
  <PresentationFormat>Widescreen</PresentationFormat>
  <Paragraphs>141</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Remote Controlled Greenhouse  – Assembly Instructions</vt:lpstr>
      <vt:lpstr>Packout Assembly</vt:lpstr>
      <vt:lpstr>Mounting Transformer</vt:lpstr>
      <vt:lpstr>Mounting Transformer</vt:lpstr>
      <vt:lpstr>Grommets</vt:lpstr>
      <vt:lpstr>Grommets</vt:lpstr>
      <vt:lpstr>Power supply</vt:lpstr>
      <vt:lpstr>Motor Driver Reply</vt:lpstr>
      <vt:lpstr>Motor Driver Reply</vt:lpstr>
      <vt:lpstr>Wire connectors</vt:lpstr>
      <vt:lpstr>Extending motor wire</vt:lpstr>
      <vt:lpstr>Connecting extended wire to motor.</vt:lpstr>
      <vt:lpstr>Wire connectors</vt:lpstr>
      <vt:lpstr>Power Strip</vt:lpstr>
      <vt:lpstr>Mounting Arduino to Packout</vt:lpstr>
      <vt:lpstr>Pipe cutting</vt:lpstr>
      <vt:lpstr>Arduino Wiring and Operation</vt:lpstr>
      <vt:lpstr>Wiring diagram</vt:lpstr>
      <vt:lpstr>Pin D0 to IN1</vt:lpstr>
      <vt:lpstr>Pin D1 to IN2</vt:lpstr>
      <vt:lpstr>Pin D2 to IN3</vt:lpstr>
      <vt:lpstr>Pin D3 to IN4</vt:lpstr>
      <vt:lpstr>Pin D5 to ENA1 (left side)</vt:lpstr>
      <vt:lpstr>Pin D6 to ENA2 (right side)</vt:lpstr>
      <vt:lpstr>Pin – Motor Driver </vt:lpstr>
      <vt:lpstr>Power</vt:lpstr>
      <vt:lpstr>Arduino Power Supply Module</vt:lpstr>
      <vt:lpstr>Programming the Arduino</vt:lpstr>
      <vt:lpstr>Arduino IDE instillation and Libraries</vt:lpstr>
      <vt:lpstr>Configuring the IDE</vt:lpstr>
      <vt:lpstr>Uploading sketches </vt:lpstr>
      <vt:lpstr>Wi-fi Hotspot</vt:lpstr>
      <vt:lpstr>Installation at Greenhouse</vt:lpstr>
      <vt:lpstr>Removing Hardware</vt:lpstr>
      <vt:lpstr>Removing curtain pole</vt:lpstr>
      <vt:lpstr>Remove hex bolt</vt:lpstr>
      <vt:lpstr>Assembling Motor</vt:lpstr>
      <vt:lpstr>Assembling Motor</vt:lpstr>
      <vt:lpstr>Assembling Motor</vt:lpstr>
      <vt:lpstr>Drilling coupler adapter to curtain rod</vt:lpstr>
      <vt:lpstr>Attaching new rod</vt:lpstr>
      <vt:lpstr>Attach to chains</vt:lpstr>
      <vt:lpstr>Motor Wiring</vt:lpstr>
      <vt:lpstr>Mirror setup for other side of greenhouse</vt:lpstr>
      <vt:lpstr>Motor wiring</vt:lpstr>
      <vt:lpstr>PowerPoint Presentation</vt:lpstr>
      <vt:lpstr>Temperature Sensors</vt:lpstr>
      <vt:lpstr>Connecting temperature sensors</vt:lpstr>
      <vt:lpstr>Connecting sensor reel wire</vt:lpstr>
      <vt:lpstr>Sensor cable length</vt:lpstr>
      <vt:lpstr>Setting Mechanical Limits on Motors</vt:lpstr>
      <vt:lpstr>Lower Limit</vt:lpstr>
      <vt:lpstr>Upper Limit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Tyler Radtke</cp:lastModifiedBy>
  <cp:revision>1</cp:revision>
  <dcterms:created xsi:type="dcterms:W3CDTF">2023-05-15T17:21:22Z</dcterms:created>
  <dcterms:modified xsi:type="dcterms:W3CDTF">2023-05-19T19:58:25Z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0x01010023634521E67E1940ADD24C18D022625F</vt:lpwstr>
  </property>
</Properties>
</file>